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96" r:id="rId6"/>
    <p:sldId id="269" r:id="rId7"/>
    <p:sldId id="297" r:id="rId8"/>
    <p:sldId id="298" r:id="rId9"/>
    <p:sldId id="312" r:id="rId10"/>
    <p:sldId id="299" r:id="rId11"/>
    <p:sldId id="311" r:id="rId12"/>
    <p:sldId id="313" r:id="rId13"/>
    <p:sldId id="306" r:id="rId14"/>
    <p:sldId id="308" r:id="rId15"/>
    <p:sldId id="307" r:id="rId16"/>
    <p:sldId id="300" r:id="rId17"/>
    <p:sldId id="302" r:id="rId18"/>
    <p:sldId id="301" r:id="rId19"/>
    <p:sldId id="303" r:id="rId20"/>
    <p:sldId id="305" r:id="rId21"/>
    <p:sldId id="314" r:id="rId22"/>
    <p:sldId id="304" r:id="rId23"/>
    <p:sldId id="310" r:id="rId24"/>
    <p:sldId id="309" r:id="rId25"/>
    <p:sldId id="270" r:id="rId26"/>
    <p:sldId id="266" r:id="rId27"/>
  </p:sldIdLst>
  <p:sldSz cx="9144000" cy="5143500" type="screen16x9"/>
  <p:notesSz cx="6858000" cy="9144000"/>
  <p:embeddedFontLst>
    <p:embeddedFont>
      <p:font typeface="Georgia Pro" panose="02040502050405020303" pitchFamily="18" charset="0"/>
      <p:regular r:id="rId29"/>
      <p:bold r:id="rId30"/>
      <p:italic r:id="rId31"/>
      <p:boldItalic r:id="rId32"/>
    </p:embeddedFont>
    <p:embeddedFont>
      <p:font typeface="Kanit" panose="020B0604020202020204" charset="-34"/>
      <p:regular r:id="rId33"/>
      <p:bold r:id="rId34"/>
      <p:italic r:id="rId35"/>
      <p:boldItalic r:id="rId36"/>
    </p:embeddedFont>
    <p:embeddedFont>
      <p:font typeface="Kanit Light" panose="020B0604020202020204" charset="-34"/>
      <p:regular r:id="rId37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Orbitron" panose="020B0604020202020204" charset="0"/>
      <p:regular r:id="rId43"/>
      <p:bold r:id="rId44"/>
    </p:embeddedFont>
    <p:embeddedFont>
      <p:font typeface="Raleway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10485-7ECD-4DA8-A5A2-1ECA93296081}" v="287" dt="2024-12-04T06:21:30.763"/>
  </p1510:revLst>
</p1510:revInfo>
</file>

<file path=ppt/tableStyles.xml><?xml version="1.0" encoding="utf-8"?>
<a:tblStyleLst xmlns:a="http://schemas.openxmlformats.org/drawingml/2006/main" def="{FC4C11B3-5F46-46E5-9FA0-B13A01CA8F3A}">
  <a:tblStyle styleId="{FC4C11B3-5F46-46E5-9FA0-B13A01CA8F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82737E9-A959-4CDA-929B-6BF4A85A4E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Sager-MSBA25A" userId="S::asager@ad.uci.edu::feb6ab76-83d8-43f5-b6f1-befeac68a234" providerId="AD" clId="Web-{D9DD2C3B-170C-B812-DA1E-5AA8CE34E84B}"/>
    <pc:docChg chg="modSld">
      <pc:chgData name="Andrew Sager-MSBA25A" userId="S::asager@ad.uci.edu::feb6ab76-83d8-43f5-b6f1-befeac68a234" providerId="AD" clId="Web-{D9DD2C3B-170C-B812-DA1E-5AA8CE34E84B}" dt="2024-12-02T17:30:40.718" v="450" actId="20577"/>
      <pc:docMkLst>
        <pc:docMk/>
      </pc:docMkLst>
      <pc:sldChg chg="addSp delSp modSp">
        <pc:chgData name="Andrew Sager-MSBA25A" userId="S::asager@ad.uci.edu::feb6ab76-83d8-43f5-b6f1-befeac68a234" providerId="AD" clId="Web-{D9DD2C3B-170C-B812-DA1E-5AA8CE34E84B}" dt="2024-12-02T17:30:40.718" v="450" actId="20577"/>
        <pc:sldMkLst>
          <pc:docMk/>
          <pc:sldMk cId="1659907898" sldId="311"/>
        </pc:sldMkLst>
        <pc:spChg chg="add mod">
          <ac:chgData name="Andrew Sager-MSBA25A" userId="S::asager@ad.uci.edu::feb6ab76-83d8-43f5-b6f1-befeac68a234" providerId="AD" clId="Web-{D9DD2C3B-170C-B812-DA1E-5AA8CE34E84B}" dt="2024-12-02T17:27:43.150" v="292" actId="1076"/>
          <ac:spMkLst>
            <pc:docMk/>
            <pc:sldMk cId="1659907898" sldId="311"/>
            <ac:spMk id="2" creationId="{78C558B4-B2AF-0F12-5CD5-64BCEC21B89E}"/>
          </ac:spMkLst>
        </pc:spChg>
        <pc:spChg chg="add del">
          <ac:chgData name="Andrew Sager-MSBA25A" userId="S::asager@ad.uci.edu::feb6ab76-83d8-43f5-b6f1-befeac68a234" providerId="AD" clId="Web-{D9DD2C3B-170C-B812-DA1E-5AA8CE34E84B}" dt="2024-12-02T17:28:11.776" v="294"/>
          <ac:spMkLst>
            <pc:docMk/>
            <pc:sldMk cId="1659907898" sldId="311"/>
            <ac:spMk id="3" creationId="{22B2AB01-4853-2394-944F-A277CBEE7390}"/>
          </ac:spMkLst>
        </pc:spChg>
        <pc:spChg chg="add mod">
          <ac:chgData name="Andrew Sager-MSBA25A" userId="S::asager@ad.uci.edu::feb6ab76-83d8-43f5-b6f1-befeac68a234" providerId="AD" clId="Web-{D9DD2C3B-170C-B812-DA1E-5AA8CE34E84B}" dt="2024-12-02T17:30:40.718" v="450" actId="20577"/>
          <ac:spMkLst>
            <pc:docMk/>
            <pc:sldMk cId="1659907898" sldId="311"/>
            <ac:spMk id="4" creationId="{22F20E0E-4F39-1ACE-8B98-8C51D49AE751}"/>
          </ac:spMkLst>
        </pc:spChg>
      </pc:sldChg>
      <pc:sldChg chg="addSp delSp modSp">
        <pc:chgData name="Andrew Sager-MSBA25A" userId="S::asager@ad.uci.edu::feb6ab76-83d8-43f5-b6f1-befeac68a234" providerId="AD" clId="Web-{D9DD2C3B-170C-B812-DA1E-5AA8CE34E84B}" dt="2024-12-02T06:04:30.621" v="23" actId="1076"/>
        <pc:sldMkLst>
          <pc:docMk/>
          <pc:sldMk cId="1257451318" sldId="313"/>
        </pc:sldMkLst>
        <pc:picChg chg="add del mod">
          <ac:chgData name="Andrew Sager-MSBA25A" userId="S::asager@ad.uci.edu::feb6ab76-83d8-43f5-b6f1-befeac68a234" providerId="AD" clId="Web-{D9DD2C3B-170C-B812-DA1E-5AA8CE34E84B}" dt="2024-12-02T05:57:25.388" v="2"/>
          <ac:picMkLst>
            <pc:docMk/>
            <pc:sldMk cId="1257451318" sldId="313"/>
            <ac:picMk id="2" creationId="{CB3A0E51-139D-1BF8-E553-6C3642A8C7FB}"/>
          </ac:picMkLst>
        </pc:picChg>
        <pc:picChg chg="del">
          <ac:chgData name="Andrew Sager-MSBA25A" userId="S::asager@ad.uci.edu::feb6ab76-83d8-43f5-b6f1-befeac68a234" providerId="AD" clId="Web-{D9DD2C3B-170C-B812-DA1E-5AA8CE34E84B}" dt="2024-12-02T06:00:26.923" v="12"/>
          <ac:picMkLst>
            <pc:docMk/>
            <pc:sldMk cId="1257451318" sldId="313"/>
            <ac:picMk id="3" creationId="{4E985C00-608A-0C4D-6E72-A2AE84C34C97}"/>
          </ac:picMkLst>
        </pc:picChg>
        <pc:picChg chg="add del mod">
          <ac:chgData name="Andrew Sager-MSBA25A" userId="S::asager@ad.uci.edu::feb6ab76-83d8-43f5-b6f1-befeac68a234" providerId="AD" clId="Web-{D9DD2C3B-170C-B812-DA1E-5AA8CE34E84B}" dt="2024-12-02T05:59:07.656" v="8"/>
          <ac:picMkLst>
            <pc:docMk/>
            <pc:sldMk cId="1257451318" sldId="313"/>
            <ac:picMk id="5" creationId="{C0DC4E0D-EE75-1DDE-770C-02A8D0EFF683}"/>
          </ac:picMkLst>
        </pc:picChg>
        <pc:picChg chg="add del mod">
          <ac:chgData name="Andrew Sager-MSBA25A" userId="S::asager@ad.uci.edu::feb6ab76-83d8-43f5-b6f1-befeac68a234" providerId="AD" clId="Web-{D9DD2C3B-170C-B812-DA1E-5AA8CE34E84B}" dt="2024-12-02T06:04:18.776" v="18"/>
          <ac:picMkLst>
            <pc:docMk/>
            <pc:sldMk cId="1257451318" sldId="313"/>
            <ac:picMk id="11" creationId="{D76B4455-DAB9-CE5A-9C13-61B533523A51}"/>
          </ac:picMkLst>
        </pc:picChg>
        <pc:picChg chg="add mod">
          <ac:chgData name="Andrew Sager-MSBA25A" userId="S::asager@ad.uci.edu::feb6ab76-83d8-43f5-b6f1-befeac68a234" providerId="AD" clId="Web-{D9DD2C3B-170C-B812-DA1E-5AA8CE34E84B}" dt="2024-12-02T06:04:30.621" v="23" actId="1076"/>
          <ac:picMkLst>
            <pc:docMk/>
            <pc:sldMk cId="1257451318" sldId="313"/>
            <ac:picMk id="12" creationId="{B274E99F-BF07-0AB5-824B-20338C08D66B}"/>
          </ac:picMkLst>
        </pc:picChg>
      </pc:sldChg>
    </pc:docChg>
  </pc:docChgLst>
  <pc:docChgLst>
    <pc:chgData clId="Web-{50A725BC-1175-8623-889B-BCC11887A708}"/>
    <pc:docChg chg="addSld">
      <pc:chgData name="" userId="" providerId="" clId="Web-{50A725BC-1175-8623-889B-BCC11887A708}" dt="2024-12-02T23:15:54.527" v="0"/>
      <pc:docMkLst>
        <pc:docMk/>
      </pc:docMkLst>
      <pc:sldChg chg="new">
        <pc:chgData name="" userId="" providerId="" clId="Web-{50A725BC-1175-8623-889B-BCC11887A708}" dt="2024-12-02T23:15:54.527" v="0"/>
        <pc:sldMkLst>
          <pc:docMk/>
          <pc:sldMk cId="3146492043" sldId="314"/>
        </pc:sldMkLst>
      </pc:sldChg>
    </pc:docChg>
  </pc:docChgLst>
  <pc:docChgLst>
    <pc:chgData name="Shyami Govind-MSBA25A" userId="c83df5df-fa1f-4c2f-a0d0-e0aa96cd6cde" providerId="ADAL" clId="{6B910485-7ECD-4DA8-A5A2-1ECA93296081}"/>
    <pc:docChg chg="undo redo custSel addSld delSld modSld sldOrd delMainMaster">
      <pc:chgData name="Shyami Govind-MSBA25A" userId="c83df5df-fa1f-4c2f-a0d0-e0aa96cd6cde" providerId="ADAL" clId="{6B910485-7ECD-4DA8-A5A2-1ECA93296081}" dt="2024-12-08T08:08:57.421" v="4131" actId="1076"/>
      <pc:docMkLst>
        <pc:docMk/>
      </pc:docMkLst>
      <pc:sldChg chg="addSp modSp mod">
        <pc:chgData name="Shyami Govind-MSBA25A" userId="c83df5df-fa1f-4c2f-a0d0-e0aa96cd6cde" providerId="ADAL" clId="{6B910485-7ECD-4DA8-A5A2-1ECA93296081}" dt="2024-11-30T18:37:52.290" v="239" actId="1076"/>
        <pc:sldMkLst>
          <pc:docMk/>
          <pc:sldMk cId="0" sldId="256"/>
        </pc:sldMkLst>
        <pc:spChg chg="mod">
          <ac:chgData name="Shyami Govind-MSBA25A" userId="c83df5df-fa1f-4c2f-a0d0-e0aa96cd6cde" providerId="ADAL" clId="{6B910485-7ECD-4DA8-A5A2-1ECA93296081}" dt="2024-11-30T18:37:44.769" v="237" actId="20577"/>
          <ac:spMkLst>
            <pc:docMk/>
            <pc:sldMk cId="0" sldId="256"/>
            <ac:spMk id="199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27:50.752" v="26" actId="20577"/>
          <ac:spMkLst>
            <pc:docMk/>
            <pc:sldMk cId="0" sldId="256"/>
            <ac:spMk id="200" creationId="{00000000-0000-0000-0000-000000000000}"/>
          </ac:spMkLst>
        </pc:spChg>
        <pc:picChg chg="add mod">
          <ac:chgData name="Shyami Govind-MSBA25A" userId="c83df5df-fa1f-4c2f-a0d0-e0aa96cd6cde" providerId="ADAL" clId="{6B910485-7ECD-4DA8-A5A2-1ECA93296081}" dt="2024-11-30T18:37:52.290" v="239" actId="1076"/>
          <ac:picMkLst>
            <pc:docMk/>
            <pc:sldMk cId="0" sldId="256"/>
            <ac:picMk id="2" creationId="{8BBA3960-8D92-4883-9D0E-B816413FC7AE}"/>
          </ac:picMkLst>
        </pc:picChg>
      </pc:sldChg>
      <pc:sldChg chg="del ord modNotes">
        <pc:chgData name="Shyami Govind-MSBA25A" userId="c83df5df-fa1f-4c2f-a0d0-e0aa96cd6cde" providerId="ADAL" clId="{6B910485-7ECD-4DA8-A5A2-1ECA93296081}" dt="2024-12-01T01:03:00.040" v="1464" actId="2696"/>
        <pc:sldMkLst>
          <pc:docMk/>
          <pc:sldMk cId="0" sldId="257"/>
        </pc:sldMkLst>
      </pc:sldChg>
      <pc:sldChg chg="modSp mod">
        <pc:chgData name="Shyami Govind-MSBA25A" userId="c83df5df-fa1f-4c2f-a0d0-e0aa96cd6cde" providerId="ADAL" clId="{6B910485-7ECD-4DA8-A5A2-1ECA93296081}" dt="2024-11-30T18:48:00.770" v="290" actId="14100"/>
        <pc:sldMkLst>
          <pc:docMk/>
          <pc:sldMk cId="0" sldId="258"/>
        </pc:sldMkLst>
        <pc:spChg chg="mod">
          <ac:chgData name="Shyami Govind-MSBA25A" userId="c83df5df-fa1f-4c2f-a0d0-e0aa96cd6cde" providerId="ADAL" clId="{6B910485-7ECD-4DA8-A5A2-1ECA93296081}" dt="2024-11-30T18:28:08.095" v="38" actId="20577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48:00.770" v="290" actId="14100"/>
          <ac:spMkLst>
            <pc:docMk/>
            <pc:sldMk cId="0" sldId="258"/>
            <ac:spMk id="232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30:32.478" v="90" actId="20577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30:44.253" v="106" actId="20577"/>
          <ac:spMkLst>
            <pc:docMk/>
            <pc:sldMk cId="0" sldId="258"/>
            <ac:spMk id="234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30:59.797" v="138" actId="20577"/>
          <ac:spMkLst>
            <pc:docMk/>
            <pc:sldMk cId="0" sldId="258"/>
            <ac:spMk id="235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31:10.294" v="150" actId="20577"/>
          <ac:spMkLst>
            <pc:docMk/>
            <pc:sldMk cId="0" sldId="258"/>
            <ac:spMk id="236" creationId="{00000000-0000-0000-0000-000000000000}"/>
          </ac:spMkLst>
        </pc:spChg>
      </pc:sldChg>
      <pc:sldChg chg="modSp mod">
        <pc:chgData name="Shyami Govind-MSBA25A" userId="c83df5df-fa1f-4c2f-a0d0-e0aa96cd6cde" providerId="ADAL" clId="{6B910485-7ECD-4DA8-A5A2-1ECA93296081}" dt="2024-11-30T18:31:23.730" v="152" actId="14100"/>
        <pc:sldMkLst>
          <pc:docMk/>
          <pc:sldMk cId="0" sldId="259"/>
        </pc:sldMkLst>
        <pc:spChg chg="mod">
          <ac:chgData name="Shyami Govind-MSBA25A" userId="c83df5df-fa1f-4c2f-a0d0-e0aa96cd6cde" providerId="ADAL" clId="{6B910485-7ECD-4DA8-A5A2-1ECA93296081}" dt="2024-11-30T18:31:23.730" v="152" actId="14100"/>
          <ac:spMkLst>
            <pc:docMk/>
            <pc:sldMk cId="0" sldId="259"/>
            <ac:spMk id="241" creationId="{00000000-0000-0000-0000-000000000000}"/>
          </ac:spMkLst>
        </pc:spChg>
      </pc:sldChg>
      <pc:sldChg chg="addSp modSp mod">
        <pc:chgData name="Shyami Govind-MSBA25A" userId="c83df5df-fa1f-4c2f-a0d0-e0aa96cd6cde" providerId="ADAL" clId="{6B910485-7ECD-4DA8-A5A2-1ECA93296081}" dt="2024-12-01T08:35:59.243" v="2470" actId="1076"/>
        <pc:sldMkLst>
          <pc:docMk/>
          <pc:sldMk cId="0" sldId="260"/>
        </pc:sldMkLst>
        <pc:spChg chg="mod">
          <ac:chgData name="Shyami Govind-MSBA25A" userId="c83df5df-fa1f-4c2f-a0d0-e0aa96cd6cde" providerId="ADAL" clId="{6B910485-7ECD-4DA8-A5A2-1ECA93296081}" dt="2024-11-30T18:31:32.502" v="153"/>
          <ac:spMkLst>
            <pc:docMk/>
            <pc:sldMk cId="0" sldId="260"/>
            <ac:spMk id="256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2-01T08:35:54.049" v="2469" actId="1076"/>
          <ac:spMkLst>
            <pc:docMk/>
            <pc:sldMk cId="0" sldId="260"/>
            <ac:spMk id="257" creationId="{00000000-0000-0000-0000-000000000000}"/>
          </ac:spMkLst>
        </pc:spChg>
        <pc:picChg chg="add mod">
          <ac:chgData name="Shyami Govind-MSBA25A" userId="c83df5df-fa1f-4c2f-a0d0-e0aa96cd6cde" providerId="ADAL" clId="{6B910485-7ECD-4DA8-A5A2-1ECA93296081}" dt="2024-12-01T08:35:59.243" v="2470" actId="1076"/>
          <ac:picMkLst>
            <pc:docMk/>
            <pc:sldMk cId="0" sldId="260"/>
            <ac:picMk id="3" creationId="{673F6BCC-47F5-CB8D-AD69-92F9699D5457}"/>
          </ac:picMkLst>
        </pc:picChg>
      </pc:sldChg>
      <pc:sldChg chg="modSp add del mod ord modNotes">
        <pc:chgData name="Shyami Govind-MSBA25A" userId="c83df5df-fa1f-4c2f-a0d0-e0aa96cd6cde" providerId="ADAL" clId="{6B910485-7ECD-4DA8-A5A2-1ECA93296081}" dt="2024-12-01T08:14:46.988" v="2399" actId="2696"/>
        <pc:sldMkLst>
          <pc:docMk/>
          <pc:sldMk cId="0" sldId="261"/>
        </pc:sldMkLst>
      </pc:sldChg>
      <pc:sldChg chg="del">
        <pc:chgData name="Shyami Govind-MSBA25A" userId="c83df5df-fa1f-4c2f-a0d0-e0aa96cd6cde" providerId="ADAL" clId="{6B910485-7ECD-4DA8-A5A2-1ECA93296081}" dt="2024-12-01T08:15:10.069" v="2403" actId="2696"/>
        <pc:sldMkLst>
          <pc:docMk/>
          <pc:sldMk cId="0" sldId="262"/>
        </pc:sldMkLst>
      </pc:sldChg>
      <pc:sldChg chg="del">
        <pc:chgData name="Shyami Govind-MSBA25A" userId="c83df5df-fa1f-4c2f-a0d0-e0aa96cd6cde" providerId="ADAL" clId="{6B910485-7ECD-4DA8-A5A2-1ECA93296081}" dt="2024-12-01T08:16:03.407" v="2431" actId="2696"/>
        <pc:sldMkLst>
          <pc:docMk/>
          <pc:sldMk cId="0" sldId="263"/>
        </pc:sldMkLst>
      </pc:sldChg>
      <pc:sldChg chg="del">
        <pc:chgData name="Shyami Govind-MSBA25A" userId="c83df5df-fa1f-4c2f-a0d0-e0aa96cd6cde" providerId="ADAL" clId="{6B910485-7ECD-4DA8-A5A2-1ECA93296081}" dt="2024-12-01T08:16:08.441" v="2432" actId="2696"/>
        <pc:sldMkLst>
          <pc:docMk/>
          <pc:sldMk cId="0" sldId="264"/>
        </pc:sldMkLst>
      </pc:sldChg>
      <pc:sldChg chg="del">
        <pc:chgData name="Shyami Govind-MSBA25A" userId="c83df5df-fa1f-4c2f-a0d0-e0aa96cd6cde" providerId="ADAL" clId="{6B910485-7ECD-4DA8-A5A2-1ECA93296081}" dt="2024-12-01T08:14:19.117" v="2391" actId="2696"/>
        <pc:sldMkLst>
          <pc:docMk/>
          <pc:sldMk cId="0" sldId="265"/>
        </pc:sldMkLst>
      </pc:sldChg>
      <pc:sldChg chg="addSp modSp mod ord modNotes">
        <pc:chgData name="Shyami Govind-MSBA25A" userId="c83df5df-fa1f-4c2f-a0d0-e0aa96cd6cde" providerId="ADAL" clId="{6B910485-7ECD-4DA8-A5A2-1ECA93296081}" dt="2024-12-01T08:18:19.876" v="2448" actId="1076"/>
        <pc:sldMkLst>
          <pc:docMk/>
          <pc:sldMk cId="0" sldId="266"/>
        </pc:sldMkLst>
        <pc:spChg chg="add mod">
          <ac:chgData name="Shyami Govind-MSBA25A" userId="c83df5df-fa1f-4c2f-a0d0-e0aa96cd6cde" providerId="ADAL" clId="{6B910485-7ECD-4DA8-A5A2-1ECA93296081}" dt="2024-12-01T08:18:19.876" v="2448" actId="1076"/>
          <ac:spMkLst>
            <pc:docMk/>
            <pc:sldMk cId="0" sldId="266"/>
            <ac:spMk id="4" creationId="{6A162C6A-C718-2568-EAAD-1DD97D8BE473}"/>
          </ac:spMkLst>
        </pc:spChg>
        <pc:spChg chg="mod">
          <ac:chgData name="Shyami Govind-MSBA25A" userId="c83df5df-fa1f-4c2f-a0d0-e0aa96cd6cde" providerId="ADAL" clId="{6B910485-7ECD-4DA8-A5A2-1ECA93296081}" dt="2024-11-30T19:00:30.738" v="614" actId="2085"/>
          <ac:spMkLst>
            <pc:docMk/>
            <pc:sldMk cId="0" sldId="266"/>
            <ac:spMk id="346" creationId="{00000000-0000-0000-0000-000000000000}"/>
          </ac:spMkLst>
        </pc:spChg>
      </pc:sldChg>
      <pc:sldChg chg="del">
        <pc:chgData name="Shyami Govind-MSBA25A" userId="c83df5df-fa1f-4c2f-a0d0-e0aa96cd6cde" providerId="ADAL" clId="{6B910485-7ECD-4DA8-A5A2-1ECA93296081}" dt="2024-12-01T08:14:13.972" v="2390" actId="2696"/>
        <pc:sldMkLst>
          <pc:docMk/>
          <pc:sldMk cId="0" sldId="267"/>
        </pc:sldMkLst>
      </pc:sldChg>
      <pc:sldChg chg="del">
        <pc:chgData name="Shyami Govind-MSBA25A" userId="c83df5df-fa1f-4c2f-a0d0-e0aa96cd6cde" providerId="ADAL" clId="{6B910485-7ECD-4DA8-A5A2-1ECA93296081}" dt="2024-12-01T08:14:03.293" v="2389" actId="2696"/>
        <pc:sldMkLst>
          <pc:docMk/>
          <pc:sldMk cId="0" sldId="268"/>
        </pc:sldMkLst>
      </pc:sldChg>
      <pc:sldChg chg="modSp mod ord modNotes">
        <pc:chgData name="Shyami Govind-MSBA25A" userId="c83df5df-fa1f-4c2f-a0d0-e0aa96cd6cde" providerId="ADAL" clId="{6B910485-7ECD-4DA8-A5A2-1ECA93296081}" dt="2024-11-30T18:56:11.669" v="515" actId="20577"/>
        <pc:sldMkLst>
          <pc:docMk/>
          <pc:sldMk cId="0" sldId="269"/>
        </pc:sldMkLst>
        <pc:spChg chg="mod">
          <ac:chgData name="Shyami Govind-MSBA25A" userId="c83df5df-fa1f-4c2f-a0d0-e0aa96cd6cde" providerId="ADAL" clId="{6B910485-7ECD-4DA8-A5A2-1ECA93296081}" dt="2024-11-30T18:56:11.669" v="515" actId="20577"/>
          <ac:spMkLst>
            <pc:docMk/>
            <pc:sldMk cId="0" sldId="269"/>
            <ac:spMk id="383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51:18.161" v="332" actId="20577"/>
          <ac:spMkLst>
            <pc:docMk/>
            <pc:sldMk cId="0" sldId="269"/>
            <ac:spMk id="388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53:46.583" v="337" actId="20577"/>
          <ac:spMkLst>
            <pc:docMk/>
            <pc:sldMk cId="0" sldId="269"/>
            <ac:spMk id="389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54:45.602" v="366" actId="20577"/>
          <ac:spMkLst>
            <pc:docMk/>
            <pc:sldMk cId="0" sldId="269"/>
            <ac:spMk id="390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54:59.493" v="397" actId="20577"/>
          <ac:spMkLst>
            <pc:docMk/>
            <pc:sldMk cId="0" sldId="269"/>
            <ac:spMk id="391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55:12.585" v="422" actId="20577"/>
          <ac:spMkLst>
            <pc:docMk/>
            <pc:sldMk cId="0" sldId="269"/>
            <ac:spMk id="407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55:23.376" v="445" actId="20577"/>
          <ac:spMkLst>
            <pc:docMk/>
            <pc:sldMk cId="0" sldId="269"/>
            <ac:spMk id="408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55:53.330" v="486" actId="20577"/>
          <ac:spMkLst>
            <pc:docMk/>
            <pc:sldMk cId="0" sldId="269"/>
            <ac:spMk id="409" creationId="{00000000-0000-0000-0000-000000000000}"/>
          </ac:spMkLst>
        </pc:spChg>
        <pc:spChg chg="mod">
          <ac:chgData name="Shyami Govind-MSBA25A" userId="c83df5df-fa1f-4c2f-a0d0-e0aa96cd6cde" providerId="ADAL" clId="{6B910485-7ECD-4DA8-A5A2-1ECA93296081}" dt="2024-11-30T18:56:00.584" v="496" actId="20577"/>
          <ac:spMkLst>
            <pc:docMk/>
            <pc:sldMk cId="0" sldId="269"/>
            <ac:spMk id="410" creationId="{00000000-0000-0000-0000-000000000000}"/>
          </ac:spMkLst>
        </pc:spChg>
      </pc:sldChg>
      <pc:sldChg chg="addSp delSp modSp add del mod">
        <pc:chgData name="Shyami Govind-MSBA25A" userId="c83df5df-fa1f-4c2f-a0d0-e0aa96cd6cde" providerId="ADAL" clId="{6B910485-7ECD-4DA8-A5A2-1ECA93296081}" dt="2024-12-01T08:43:35.206" v="2588" actId="20577"/>
        <pc:sldMkLst>
          <pc:docMk/>
          <pc:sldMk cId="0" sldId="270"/>
        </pc:sldMkLst>
        <pc:spChg chg="add del mod">
          <ac:chgData name="Shyami Govind-MSBA25A" userId="c83df5df-fa1f-4c2f-a0d0-e0aa96cd6cde" providerId="ADAL" clId="{6B910485-7ECD-4DA8-A5A2-1ECA93296081}" dt="2024-12-01T08:13:10.002" v="2371" actId="478"/>
          <ac:spMkLst>
            <pc:docMk/>
            <pc:sldMk cId="0" sldId="270"/>
            <ac:spMk id="3" creationId="{44C54A9E-6A03-C53E-7241-9DDE21166A6C}"/>
          </ac:spMkLst>
        </pc:spChg>
        <pc:spChg chg="add del mod">
          <ac:chgData name="Shyami Govind-MSBA25A" userId="c83df5df-fa1f-4c2f-a0d0-e0aa96cd6cde" providerId="ADAL" clId="{6B910485-7ECD-4DA8-A5A2-1ECA93296081}" dt="2024-12-01T08:34:38.329" v="2454" actId="478"/>
          <ac:spMkLst>
            <pc:docMk/>
            <pc:sldMk cId="0" sldId="270"/>
            <ac:spMk id="5" creationId="{25B02DC7-3570-B707-0787-F9D00735EBE9}"/>
          </ac:spMkLst>
        </pc:spChg>
        <pc:spChg chg="add mod">
          <ac:chgData name="Shyami Govind-MSBA25A" userId="c83df5df-fa1f-4c2f-a0d0-e0aa96cd6cde" providerId="ADAL" clId="{6B910485-7ECD-4DA8-A5A2-1ECA93296081}" dt="2024-12-01T08:43:02.481" v="2570"/>
          <ac:spMkLst>
            <pc:docMk/>
            <pc:sldMk cId="0" sldId="270"/>
            <ac:spMk id="6" creationId="{EA7808A3-4DB4-7A8A-8A1D-2955ABCF76C2}"/>
          </ac:spMkLst>
        </pc:spChg>
        <pc:spChg chg="mod">
          <ac:chgData name="Shyami Govind-MSBA25A" userId="c83df5df-fa1f-4c2f-a0d0-e0aa96cd6cde" providerId="ADAL" clId="{6B910485-7ECD-4DA8-A5A2-1ECA93296081}" dt="2024-12-01T08:43:35.206" v="2588" actId="20577"/>
          <ac:spMkLst>
            <pc:docMk/>
            <pc:sldMk cId="0" sldId="270"/>
            <ac:spMk id="431" creationId="{00000000-0000-0000-0000-000000000000}"/>
          </ac:spMkLst>
        </pc:spChg>
        <pc:spChg chg="del">
          <ac:chgData name="Shyami Govind-MSBA25A" userId="c83df5df-fa1f-4c2f-a0d0-e0aa96cd6cde" providerId="ADAL" clId="{6B910485-7ECD-4DA8-A5A2-1ECA93296081}" dt="2024-12-01T08:34:33.489" v="2453" actId="478"/>
          <ac:spMkLst>
            <pc:docMk/>
            <pc:sldMk cId="0" sldId="270"/>
            <ac:spMk id="432" creationId="{00000000-0000-0000-0000-000000000000}"/>
          </ac:spMkLst>
        </pc:spChg>
        <pc:grpChg chg="mod">
          <ac:chgData name="Shyami Govind-MSBA25A" userId="c83df5df-fa1f-4c2f-a0d0-e0aa96cd6cde" providerId="ADAL" clId="{6B910485-7ECD-4DA8-A5A2-1ECA93296081}" dt="2024-12-01T08:41:14.444" v="2548" actId="1076"/>
          <ac:grpSpMkLst>
            <pc:docMk/>
            <pc:sldMk cId="0" sldId="270"/>
            <ac:grpSpMk id="436" creationId="{00000000-0000-0000-0000-000000000000}"/>
          </ac:grpSpMkLst>
        </pc:grpChg>
        <pc:picChg chg="mod">
          <ac:chgData name="Shyami Govind-MSBA25A" userId="c83df5df-fa1f-4c2f-a0d0-e0aa96cd6cde" providerId="ADAL" clId="{6B910485-7ECD-4DA8-A5A2-1ECA93296081}" dt="2024-12-01T08:33:49.174" v="2452" actId="29295"/>
          <ac:picMkLst>
            <pc:docMk/>
            <pc:sldMk cId="0" sldId="270"/>
            <ac:picMk id="434" creationId="{00000000-0000-0000-0000-000000000000}"/>
          </ac:picMkLst>
        </pc:picChg>
        <pc:picChg chg="del">
          <ac:chgData name="Shyami Govind-MSBA25A" userId="c83df5df-fa1f-4c2f-a0d0-e0aa96cd6cde" providerId="ADAL" clId="{6B910485-7ECD-4DA8-A5A2-1ECA93296081}" dt="2024-12-01T08:13:06.292" v="2370" actId="478"/>
          <ac:picMkLst>
            <pc:docMk/>
            <pc:sldMk cId="0" sldId="270"/>
            <ac:picMk id="435" creationId="{00000000-0000-0000-0000-000000000000}"/>
          </ac:picMkLst>
        </pc:picChg>
      </pc:sldChg>
      <pc:sldChg chg="del">
        <pc:chgData name="Shyami Govind-MSBA25A" userId="c83df5df-fa1f-4c2f-a0d0-e0aa96cd6cde" providerId="ADAL" clId="{6B910485-7ECD-4DA8-A5A2-1ECA93296081}" dt="2024-12-01T08:14:23.432" v="2392" actId="2696"/>
        <pc:sldMkLst>
          <pc:docMk/>
          <pc:sldMk cId="0" sldId="271"/>
        </pc:sldMkLst>
      </pc:sldChg>
      <pc:sldChg chg="add del">
        <pc:chgData name="Shyami Govind-MSBA25A" userId="c83df5df-fa1f-4c2f-a0d0-e0aa96cd6cde" providerId="ADAL" clId="{6B910485-7ECD-4DA8-A5A2-1ECA93296081}" dt="2024-12-01T08:14:51.119" v="2400" actId="2696"/>
        <pc:sldMkLst>
          <pc:docMk/>
          <pc:sldMk cId="0" sldId="272"/>
        </pc:sldMkLst>
      </pc:sldChg>
      <pc:sldChg chg="del">
        <pc:chgData name="Shyami Govind-MSBA25A" userId="c83df5df-fa1f-4c2f-a0d0-e0aa96cd6cde" providerId="ADAL" clId="{6B910485-7ECD-4DA8-A5A2-1ECA93296081}" dt="2024-12-01T08:14:54.595" v="2401" actId="2696"/>
        <pc:sldMkLst>
          <pc:docMk/>
          <pc:sldMk cId="0" sldId="273"/>
        </pc:sldMkLst>
      </pc:sldChg>
      <pc:sldChg chg="del">
        <pc:chgData name="Shyami Govind-MSBA25A" userId="c83df5df-fa1f-4c2f-a0d0-e0aa96cd6cde" providerId="ADAL" clId="{6B910485-7ECD-4DA8-A5A2-1ECA93296081}" dt="2024-12-01T08:14:57.759" v="2402" actId="2696"/>
        <pc:sldMkLst>
          <pc:docMk/>
          <pc:sldMk cId="0" sldId="274"/>
        </pc:sldMkLst>
      </pc:sldChg>
      <pc:sldChg chg="del">
        <pc:chgData name="Shyami Govind-MSBA25A" userId="c83df5df-fa1f-4c2f-a0d0-e0aa96cd6cde" providerId="ADAL" clId="{6B910485-7ECD-4DA8-A5A2-1ECA93296081}" dt="2024-11-30T19:00:43.259" v="615" actId="47"/>
        <pc:sldMkLst>
          <pc:docMk/>
          <pc:sldMk cId="0" sldId="275"/>
        </pc:sldMkLst>
      </pc:sldChg>
      <pc:sldChg chg="del">
        <pc:chgData name="Shyami Govind-MSBA25A" userId="c83df5df-fa1f-4c2f-a0d0-e0aa96cd6cde" providerId="ADAL" clId="{6B910485-7ECD-4DA8-A5A2-1ECA93296081}" dt="2024-11-30T19:00:48.564" v="616" actId="47"/>
        <pc:sldMkLst>
          <pc:docMk/>
          <pc:sldMk cId="0" sldId="276"/>
        </pc:sldMkLst>
      </pc:sldChg>
      <pc:sldChg chg="del">
        <pc:chgData name="Shyami Govind-MSBA25A" userId="c83df5df-fa1f-4c2f-a0d0-e0aa96cd6cde" providerId="ADAL" clId="{6B910485-7ECD-4DA8-A5A2-1ECA93296081}" dt="2024-11-30T19:00:53.873" v="617" actId="47"/>
        <pc:sldMkLst>
          <pc:docMk/>
          <pc:sldMk cId="0" sldId="277"/>
        </pc:sldMkLst>
      </pc:sldChg>
      <pc:sldChg chg="del">
        <pc:chgData name="Shyami Govind-MSBA25A" userId="c83df5df-fa1f-4c2f-a0d0-e0aa96cd6cde" providerId="ADAL" clId="{6B910485-7ECD-4DA8-A5A2-1ECA93296081}" dt="2024-11-30T19:00:58.271" v="618" actId="47"/>
        <pc:sldMkLst>
          <pc:docMk/>
          <pc:sldMk cId="0" sldId="278"/>
        </pc:sldMkLst>
      </pc:sldChg>
      <pc:sldChg chg="del">
        <pc:chgData name="Shyami Govind-MSBA25A" userId="c83df5df-fa1f-4c2f-a0d0-e0aa96cd6cde" providerId="ADAL" clId="{6B910485-7ECD-4DA8-A5A2-1ECA93296081}" dt="2024-11-30T19:01:02.127" v="619" actId="47"/>
        <pc:sldMkLst>
          <pc:docMk/>
          <pc:sldMk cId="0" sldId="279"/>
        </pc:sldMkLst>
      </pc:sldChg>
      <pc:sldChg chg="del">
        <pc:chgData name="Shyami Govind-MSBA25A" userId="c83df5df-fa1f-4c2f-a0d0-e0aa96cd6cde" providerId="ADAL" clId="{6B910485-7ECD-4DA8-A5A2-1ECA93296081}" dt="2024-11-30T19:01:06.624" v="620" actId="47"/>
        <pc:sldMkLst>
          <pc:docMk/>
          <pc:sldMk cId="0" sldId="280"/>
        </pc:sldMkLst>
      </pc:sldChg>
      <pc:sldChg chg="del">
        <pc:chgData name="Shyami Govind-MSBA25A" userId="c83df5df-fa1f-4c2f-a0d0-e0aa96cd6cde" providerId="ADAL" clId="{6B910485-7ECD-4DA8-A5A2-1ECA93296081}" dt="2024-11-30T19:01:09.943" v="621" actId="47"/>
        <pc:sldMkLst>
          <pc:docMk/>
          <pc:sldMk cId="0" sldId="281"/>
        </pc:sldMkLst>
      </pc:sldChg>
      <pc:sldChg chg="del">
        <pc:chgData name="Shyami Govind-MSBA25A" userId="c83df5df-fa1f-4c2f-a0d0-e0aa96cd6cde" providerId="ADAL" clId="{6B910485-7ECD-4DA8-A5A2-1ECA93296081}" dt="2024-12-03T05:35:16.742" v="3422" actId="2696"/>
        <pc:sldMkLst>
          <pc:docMk/>
          <pc:sldMk cId="0" sldId="282"/>
        </pc:sldMkLst>
      </pc:sldChg>
      <pc:sldChg chg="del">
        <pc:chgData name="Shyami Govind-MSBA25A" userId="c83df5df-fa1f-4c2f-a0d0-e0aa96cd6cde" providerId="ADAL" clId="{6B910485-7ECD-4DA8-A5A2-1ECA93296081}" dt="2024-12-03T05:35:11.848" v="3421" actId="2696"/>
        <pc:sldMkLst>
          <pc:docMk/>
          <pc:sldMk cId="0" sldId="283"/>
        </pc:sldMkLst>
      </pc:sldChg>
      <pc:sldChg chg="del">
        <pc:chgData name="Shyami Govind-MSBA25A" userId="c83df5df-fa1f-4c2f-a0d0-e0aa96cd6cde" providerId="ADAL" clId="{6B910485-7ECD-4DA8-A5A2-1ECA93296081}" dt="2024-12-03T05:35:09.563" v="3420" actId="2696"/>
        <pc:sldMkLst>
          <pc:docMk/>
          <pc:sldMk cId="0" sldId="284"/>
        </pc:sldMkLst>
      </pc:sldChg>
      <pc:sldChg chg="del">
        <pc:chgData name="Shyami Govind-MSBA25A" userId="c83df5df-fa1f-4c2f-a0d0-e0aa96cd6cde" providerId="ADAL" clId="{6B910485-7ECD-4DA8-A5A2-1ECA93296081}" dt="2024-12-03T05:35:07.583" v="3419" actId="2696"/>
        <pc:sldMkLst>
          <pc:docMk/>
          <pc:sldMk cId="0" sldId="285"/>
        </pc:sldMkLst>
      </pc:sldChg>
      <pc:sldChg chg="del">
        <pc:chgData name="Shyami Govind-MSBA25A" userId="c83df5df-fa1f-4c2f-a0d0-e0aa96cd6cde" providerId="ADAL" clId="{6B910485-7ECD-4DA8-A5A2-1ECA93296081}" dt="2024-12-03T05:35:05.683" v="3418" actId="2696"/>
        <pc:sldMkLst>
          <pc:docMk/>
          <pc:sldMk cId="0" sldId="286"/>
        </pc:sldMkLst>
      </pc:sldChg>
      <pc:sldChg chg="del">
        <pc:chgData name="Shyami Govind-MSBA25A" userId="c83df5df-fa1f-4c2f-a0d0-e0aa96cd6cde" providerId="ADAL" clId="{6B910485-7ECD-4DA8-A5A2-1ECA93296081}" dt="2024-12-03T05:35:02.583" v="3417" actId="2696"/>
        <pc:sldMkLst>
          <pc:docMk/>
          <pc:sldMk cId="0" sldId="287"/>
        </pc:sldMkLst>
      </pc:sldChg>
      <pc:sldChg chg="del">
        <pc:chgData name="Shyami Govind-MSBA25A" userId="c83df5df-fa1f-4c2f-a0d0-e0aa96cd6cde" providerId="ADAL" clId="{6B910485-7ECD-4DA8-A5A2-1ECA93296081}" dt="2024-12-03T05:35:00.032" v="3416" actId="2696"/>
        <pc:sldMkLst>
          <pc:docMk/>
          <pc:sldMk cId="0" sldId="288"/>
        </pc:sldMkLst>
      </pc:sldChg>
      <pc:sldChg chg="del">
        <pc:chgData name="Shyami Govind-MSBA25A" userId="c83df5df-fa1f-4c2f-a0d0-e0aa96cd6cde" providerId="ADAL" clId="{6B910485-7ECD-4DA8-A5A2-1ECA93296081}" dt="2024-12-03T05:34:58.125" v="3415" actId="2696"/>
        <pc:sldMkLst>
          <pc:docMk/>
          <pc:sldMk cId="0" sldId="289"/>
        </pc:sldMkLst>
      </pc:sldChg>
      <pc:sldChg chg="del">
        <pc:chgData name="Shyami Govind-MSBA25A" userId="c83df5df-fa1f-4c2f-a0d0-e0aa96cd6cde" providerId="ADAL" clId="{6B910485-7ECD-4DA8-A5A2-1ECA93296081}" dt="2024-12-03T05:34:56.388" v="3414" actId="2696"/>
        <pc:sldMkLst>
          <pc:docMk/>
          <pc:sldMk cId="0" sldId="290"/>
        </pc:sldMkLst>
      </pc:sldChg>
      <pc:sldChg chg="del">
        <pc:chgData name="Shyami Govind-MSBA25A" userId="c83df5df-fa1f-4c2f-a0d0-e0aa96cd6cde" providerId="ADAL" clId="{6B910485-7ECD-4DA8-A5A2-1ECA93296081}" dt="2024-12-03T05:34:54.157" v="3413" actId="2696"/>
        <pc:sldMkLst>
          <pc:docMk/>
          <pc:sldMk cId="0" sldId="291"/>
        </pc:sldMkLst>
      </pc:sldChg>
      <pc:sldChg chg="del">
        <pc:chgData name="Shyami Govind-MSBA25A" userId="c83df5df-fa1f-4c2f-a0d0-e0aa96cd6cde" providerId="ADAL" clId="{6B910485-7ECD-4DA8-A5A2-1ECA93296081}" dt="2024-12-03T05:34:52.132" v="3412" actId="2696"/>
        <pc:sldMkLst>
          <pc:docMk/>
          <pc:sldMk cId="0" sldId="292"/>
        </pc:sldMkLst>
      </pc:sldChg>
      <pc:sldChg chg="del">
        <pc:chgData name="Shyami Govind-MSBA25A" userId="c83df5df-fa1f-4c2f-a0d0-e0aa96cd6cde" providerId="ADAL" clId="{6B910485-7ECD-4DA8-A5A2-1ECA93296081}" dt="2024-12-03T05:34:49.956" v="3411" actId="2696"/>
        <pc:sldMkLst>
          <pc:docMk/>
          <pc:sldMk cId="0" sldId="293"/>
        </pc:sldMkLst>
      </pc:sldChg>
      <pc:sldChg chg="del">
        <pc:chgData name="Shyami Govind-MSBA25A" userId="c83df5df-fa1f-4c2f-a0d0-e0aa96cd6cde" providerId="ADAL" clId="{6B910485-7ECD-4DA8-A5A2-1ECA93296081}" dt="2024-12-03T05:34:47.298" v="3410" actId="2696"/>
        <pc:sldMkLst>
          <pc:docMk/>
          <pc:sldMk cId="0" sldId="294"/>
        </pc:sldMkLst>
      </pc:sldChg>
      <pc:sldChg chg="del">
        <pc:chgData name="Shyami Govind-MSBA25A" userId="c83df5df-fa1f-4c2f-a0d0-e0aa96cd6cde" providerId="ADAL" clId="{6B910485-7ECD-4DA8-A5A2-1ECA93296081}" dt="2024-12-01T01:03:04.724" v="1465" actId="2696"/>
        <pc:sldMkLst>
          <pc:docMk/>
          <pc:sldMk cId="0" sldId="295"/>
        </pc:sldMkLst>
      </pc:sldChg>
      <pc:sldChg chg="modSp add mod">
        <pc:chgData name="Shyami Govind-MSBA25A" userId="c83df5df-fa1f-4c2f-a0d0-e0aa96cd6cde" providerId="ADAL" clId="{6B910485-7ECD-4DA8-A5A2-1ECA93296081}" dt="2024-11-30T18:48:20.752" v="294" actId="1076"/>
        <pc:sldMkLst>
          <pc:docMk/>
          <pc:sldMk cId="1722419968" sldId="296"/>
        </pc:sldMkLst>
        <pc:spChg chg="mod">
          <ac:chgData name="Shyami Govind-MSBA25A" userId="c83df5df-fa1f-4c2f-a0d0-e0aa96cd6cde" providerId="ADAL" clId="{6B910485-7ECD-4DA8-A5A2-1ECA93296081}" dt="2024-11-30T18:48:20.752" v="294" actId="1076"/>
          <ac:spMkLst>
            <pc:docMk/>
            <pc:sldMk cId="1722419968" sldId="296"/>
            <ac:spMk id="241" creationId="{E3F58B79-740B-A7F0-AD5A-C6CB056FECDD}"/>
          </ac:spMkLst>
        </pc:spChg>
        <pc:spChg chg="mod">
          <ac:chgData name="Shyami Govind-MSBA25A" userId="c83df5df-fa1f-4c2f-a0d0-e0aa96cd6cde" providerId="ADAL" clId="{6B910485-7ECD-4DA8-A5A2-1ECA93296081}" dt="2024-11-30T18:45:42.859" v="262" actId="1076"/>
          <ac:spMkLst>
            <pc:docMk/>
            <pc:sldMk cId="1722419968" sldId="296"/>
            <ac:spMk id="242" creationId="{6492D7EE-6BB9-B6B8-45CC-65F782AE6698}"/>
          </ac:spMkLst>
        </pc:spChg>
      </pc:sldChg>
      <pc:sldChg chg="modSp add mod">
        <pc:chgData name="Shyami Govind-MSBA25A" userId="c83df5df-fa1f-4c2f-a0d0-e0aa96cd6cde" providerId="ADAL" clId="{6B910485-7ECD-4DA8-A5A2-1ECA93296081}" dt="2024-11-30T18:57:22.917" v="526" actId="1076"/>
        <pc:sldMkLst>
          <pc:docMk/>
          <pc:sldMk cId="3864970063" sldId="297"/>
        </pc:sldMkLst>
        <pc:spChg chg="mod">
          <ac:chgData name="Shyami Govind-MSBA25A" userId="c83df5df-fa1f-4c2f-a0d0-e0aa96cd6cde" providerId="ADAL" clId="{6B910485-7ECD-4DA8-A5A2-1ECA93296081}" dt="2024-11-30T18:57:22.917" v="526" actId="1076"/>
          <ac:spMkLst>
            <pc:docMk/>
            <pc:sldMk cId="3864970063" sldId="297"/>
            <ac:spMk id="241" creationId="{DC48590D-BFF1-5FA3-F350-B21C365328E9}"/>
          </ac:spMkLst>
        </pc:spChg>
        <pc:spChg chg="mod">
          <ac:chgData name="Shyami Govind-MSBA25A" userId="c83df5df-fa1f-4c2f-a0d0-e0aa96cd6cde" providerId="ADAL" clId="{6B910485-7ECD-4DA8-A5A2-1ECA93296081}" dt="2024-11-30T18:57:02.373" v="520" actId="1076"/>
          <ac:spMkLst>
            <pc:docMk/>
            <pc:sldMk cId="3864970063" sldId="297"/>
            <ac:spMk id="242" creationId="{3FB10F3B-5CC3-0070-DB09-339BE11A76AE}"/>
          </ac:spMkLst>
        </pc:spChg>
      </pc:sldChg>
      <pc:sldChg chg="addSp delSp modSp add mod">
        <pc:chgData name="Shyami Govind-MSBA25A" userId="c83df5df-fa1f-4c2f-a0d0-e0aa96cd6cde" providerId="ADAL" clId="{6B910485-7ECD-4DA8-A5A2-1ECA93296081}" dt="2024-12-02T00:40:09.288" v="2999" actId="20577"/>
        <pc:sldMkLst>
          <pc:docMk/>
          <pc:sldMk cId="2037063094" sldId="298"/>
        </pc:sldMkLst>
        <pc:spChg chg="add mod">
          <ac:chgData name="Shyami Govind-MSBA25A" userId="c83df5df-fa1f-4c2f-a0d0-e0aa96cd6cde" providerId="ADAL" clId="{6B910485-7ECD-4DA8-A5A2-1ECA93296081}" dt="2024-12-01T17:40:59.940" v="2665" actId="1076"/>
          <ac:spMkLst>
            <pc:docMk/>
            <pc:sldMk cId="2037063094" sldId="298"/>
            <ac:spMk id="6" creationId="{83D2F4BF-06C1-5AD6-0F82-C46C6E9B43FF}"/>
          </ac:spMkLst>
        </pc:spChg>
        <pc:spChg chg="add mod">
          <ac:chgData name="Shyami Govind-MSBA25A" userId="c83df5df-fa1f-4c2f-a0d0-e0aa96cd6cde" providerId="ADAL" clId="{6B910485-7ECD-4DA8-A5A2-1ECA93296081}" dt="2024-12-01T17:40:40.595" v="2662" actId="164"/>
          <ac:spMkLst>
            <pc:docMk/>
            <pc:sldMk cId="2037063094" sldId="298"/>
            <ac:spMk id="9" creationId="{5DA5EE05-225D-F6D8-29CF-C63C4EFE31E3}"/>
          </ac:spMkLst>
        </pc:spChg>
        <pc:spChg chg="add mod">
          <ac:chgData name="Shyami Govind-MSBA25A" userId="c83df5df-fa1f-4c2f-a0d0-e0aa96cd6cde" providerId="ADAL" clId="{6B910485-7ECD-4DA8-A5A2-1ECA93296081}" dt="2024-12-01T17:40:40.595" v="2662" actId="164"/>
          <ac:spMkLst>
            <pc:docMk/>
            <pc:sldMk cId="2037063094" sldId="298"/>
            <ac:spMk id="11" creationId="{8C8E046B-D755-7B9A-4801-D578FFB3491A}"/>
          </ac:spMkLst>
        </pc:spChg>
        <pc:spChg chg="add mod">
          <ac:chgData name="Shyami Govind-MSBA25A" userId="c83df5df-fa1f-4c2f-a0d0-e0aa96cd6cde" providerId="ADAL" clId="{6B910485-7ECD-4DA8-A5A2-1ECA93296081}" dt="2024-12-01T17:40:40.595" v="2662" actId="164"/>
          <ac:spMkLst>
            <pc:docMk/>
            <pc:sldMk cId="2037063094" sldId="298"/>
            <ac:spMk id="12" creationId="{ADA16C5C-EA2C-8020-038A-6B119AA32CAB}"/>
          </ac:spMkLst>
        </pc:spChg>
        <pc:spChg chg="add mod">
          <ac:chgData name="Shyami Govind-MSBA25A" userId="c83df5df-fa1f-4c2f-a0d0-e0aa96cd6cde" providerId="ADAL" clId="{6B910485-7ECD-4DA8-A5A2-1ECA93296081}" dt="2024-12-01T17:40:40.595" v="2662" actId="164"/>
          <ac:spMkLst>
            <pc:docMk/>
            <pc:sldMk cId="2037063094" sldId="298"/>
            <ac:spMk id="13" creationId="{97D510DC-BA79-B0F1-A7CB-6D27D986E958}"/>
          </ac:spMkLst>
        </pc:spChg>
        <pc:spChg chg="add mod">
          <ac:chgData name="Shyami Govind-MSBA25A" userId="c83df5df-fa1f-4c2f-a0d0-e0aa96cd6cde" providerId="ADAL" clId="{6B910485-7ECD-4DA8-A5A2-1ECA93296081}" dt="2024-12-01T17:40:40.595" v="2662" actId="164"/>
          <ac:spMkLst>
            <pc:docMk/>
            <pc:sldMk cId="2037063094" sldId="298"/>
            <ac:spMk id="14" creationId="{F2B564BB-C090-097A-27A5-4255254F9DFC}"/>
          </ac:spMkLst>
        </pc:spChg>
        <pc:spChg chg="add mod">
          <ac:chgData name="Shyami Govind-MSBA25A" userId="c83df5df-fa1f-4c2f-a0d0-e0aa96cd6cde" providerId="ADAL" clId="{6B910485-7ECD-4DA8-A5A2-1ECA93296081}" dt="2024-12-01T17:40:23.612" v="2661" actId="164"/>
          <ac:spMkLst>
            <pc:docMk/>
            <pc:sldMk cId="2037063094" sldId="298"/>
            <ac:spMk id="15" creationId="{52EF34A9-074C-DE8E-11ED-B5C9FB70A2D3}"/>
          </ac:spMkLst>
        </pc:spChg>
        <pc:spChg chg="add mod">
          <ac:chgData name="Shyami Govind-MSBA25A" userId="c83df5df-fa1f-4c2f-a0d0-e0aa96cd6cde" providerId="ADAL" clId="{6B910485-7ECD-4DA8-A5A2-1ECA93296081}" dt="2024-12-01T17:40:23.612" v="2661" actId="164"/>
          <ac:spMkLst>
            <pc:docMk/>
            <pc:sldMk cId="2037063094" sldId="298"/>
            <ac:spMk id="16" creationId="{D63A32BA-C877-EA2A-9682-0594307BD800}"/>
          </ac:spMkLst>
        </pc:spChg>
        <pc:spChg chg="add mod">
          <ac:chgData name="Shyami Govind-MSBA25A" userId="c83df5df-fa1f-4c2f-a0d0-e0aa96cd6cde" providerId="ADAL" clId="{6B910485-7ECD-4DA8-A5A2-1ECA93296081}" dt="2024-12-01T17:40:23.612" v="2661" actId="164"/>
          <ac:spMkLst>
            <pc:docMk/>
            <pc:sldMk cId="2037063094" sldId="298"/>
            <ac:spMk id="17" creationId="{7ACF5BF2-B1AA-EB16-9FB5-973BF310CDC2}"/>
          </ac:spMkLst>
        </pc:spChg>
        <pc:spChg chg="add mod">
          <ac:chgData name="Shyami Govind-MSBA25A" userId="c83df5df-fa1f-4c2f-a0d0-e0aa96cd6cde" providerId="ADAL" clId="{6B910485-7ECD-4DA8-A5A2-1ECA93296081}" dt="2024-12-01T17:40:23.612" v="2661" actId="164"/>
          <ac:spMkLst>
            <pc:docMk/>
            <pc:sldMk cId="2037063094" sldId="298"/>
            <ac:spMk id="18" creationId="{B82809B3-AE6A-704C-BA3F-B5F7941FB9F3}"/>
          </ac:spMkLst>
        </pc:spChg>
        <pc:spChg chg="add mod">
          <ac:chgData name="Shyami Govind-MSBA25A" userId="c83df5df-fa1f-4c2f-a0d0-e0aa96cd6cde" providerId="ADAL" clId="{6B910485-7ECD-4DA8-A5A2-1ECA93296081}" dt="2024-12-01T17:40:23.612" v="2661" actId="164"/>
          <ac:spMkLst>
            <pc:docMk/>
            <pc:sldMk cId="2037063094" sldId="298"/>
            <ac:spMk id="19" creationId="{87983677-19DD-6042-8246-880038AF0E39}"/>
          </ac:spMkLst>
        </pc:spChg>
        <pc:spChg chg="add mod">
          <ac:chgData name="Shyami Govind-MSBA25A" userId="c83df5df-fa1f-4c2f-a0d0-e0aa96cd6cde" providerId="ADAL" clId="{6B910485-7ECD-4DA8-A5A2-1ECA93296081}" dt="2024-12-02T00:40:09.288" v="2999" actId="20577"/>
          <ac:spMkLst>
            <pc:docMk/>
            <pc:sldMk cId="2037063094" sldId="298"/>
            <ac:spMk id="22" creationId="{CAC384F3-B6AD-2139-19BD-428A77E79858}"/>
          </ac:spMkLst>
        </pc:spChg>
        <pc:spChg chg="add mod">
          <ac:chgData name="Shyami Govind-MSBA25A" userId="c83df5df-fa1f-4c2f-a0d0-e0aa96cd6cde" providerId="ADAL" clId="{6B910485-7ECD-4DA8-A5A2-1ECA93296081}" dt="2024-12-01T17:42:32.201" v="2719" actId="1076"/>
          <ac:spMkLst>
            <pc:docMk/>
            <pc:sldMk cId="2037063094" sldId="298"/>
            <ac:spMk id="23" creationId="{768D9D22-085F-81EA-1CAA-571D9523C2AD}"/>
          </ac:spMkLst>
        </pc:spChg>
        <pc:spChg chg="mod topLvl">
          <ac:chgData name="Shyami Govind-MSBA25A" userId="c83df5df-fa1f-4c2f-a0d0-e0aa96cd6cde" providerId="ADAL" clId="{6B910485-7ECD-4DA8-A5A2-1ECA93296081}" dt="2024-11-30T19:06:43.345" v="634" actId="164"/>
          <ac:spMkLst>
            <pc:docMk/>
            <pc:sldMk cId="2037063094" sldId="298"/>
            <ac:spMk id="259" creationId="{1B632144-9C2F-1FE3-7380-3AA0747E0EDA}"/>
          </ac:spMkLst>
        </pc:spChg>
        <pc:spChg chg="mod">
          <ac:chgData name="Shyami Govind-MSBA25A" userId="c83df5df-fa1f-4c2f-a0d0-e0aa96cd6cde" providerId="ADAL" clId="{6B910485-7ECD-4DA8-A5A2-1ECA93296081}" dt="2024-11-30T19:06:43.345" v="634" actId="164"/>
          <ac:spMkLst>
            <pc:docMk/>
            <pc:sldMk cId="2037063094" sldId="298"/>
            <ac:spMk id="260" creationId="{93F32034-1F7A-3EA3-2ABF-C5D9DFEC6A85}"/>
          </ac:spMkLst>
        </pc:spChg>
        <pc:spChg chg="mod topLvl">
          <ac:chgData name="Shyami Govind-MSBA25A" userId="c83df5df-fa1f-4c2f-a0d0-e0aa96cd6cde" providerId="ADAL" clId="{6B910485-7ECD-4DA8-A5A2-1ECA93296081}" dt="2024-11-30T19:06:43.345" v="634" actId="164"/>
          <ac:spMkLst>
            <pc:docMk/>
            <pc:sldMk cId="2037063094" sldId="298"/>
            <ac:spMk id="261" creationId="{EA0D7E08-2439-9ABD-D360-53A12883273D}"/>
          </ac:spMkLst>
        </pc:spChg>
        <pc:spChg chg="mod topLvl">
          <ac:chgData name="Shyami Govind-MSBA25A" userId="c83df5df-fa1f-4c2f-a0d0-e0aa96cd6cde" providerId="ADAL" clId="{6B910485-7ECD-4DA8-A5A2-1ECA93296081}" dt="2024-11-30T19:06:43.345" v="634" actId="164"/>
          <ac:spMkLst>
            <pc:docMk/>
            <pc:sldMk cId="2037063094" sldId="298"/>
            <ac:spMk id="262" creationId="{17BA6D47-A857-9BAD-A269-2BE466C35275}"/>
          </ac:spMkLst>
        </pc:spChg>
        <pc:grpChg chg="add mod">
          <ac:chgData name="Shyami Govind-MSBA25A" userId="c83df5df-fa1f-4c2f-a0d0-e0aa96cd6cde" providerId="ADAL" clId="{6B910485-7ECD-4DA8-A5A2-1ECA93296081}" dt="2024-12-01T17:43:13.331" v="2727" actId="1076"/>
          <ac:grpSpMkLst>
            <pc:docMk/>
            <pc:sldMk cId="2037063094" sldId="298"/>
            <ac:grpSpMk id="10" creationId="{18FE2654-D1AF-8B74-4EAF-C4E2700AEFD6}"/>
          </ac:grpSpMkLst>
        </pc:grpChg>
        <pc:grpChg chg="add mod">
          <ac:chgData name="Shyami Govind-MSBA25A" userId="c83df5df-fa1f-4c2f-a0d0-e0aa96cd6cde" providerId="ADAL" clId="{6B910485-7ECD-4DA8-A5A2-1ECA93296081}" dt="2024-12-01T17:43:02.731" v="2725" actId="1076"/>
          <ac:grpSpMkLst>
            <pc:docMk/>
            <pc:sldMk cId="2037063094" sldId="298"/>
            <ac:grpSpMk id="20" creationId="{8D26140B-E727-6FA8-48B1-CFA51F368E3A}"/>
          </ac:grpSpMkLst>
        </pc:grpChg>
        <pc:grpChg chg="add mod">
          <ac:chgData name="Shyami Govind-MSBA25A" userId="c83df5df-fa1f-4c2f-a0d0-e0aa96cd6cde" providerId="ADAL" clId="{6B910485-7ECD-4DA8-A5A2-1ECA93296081}" dt="2024-12-01T17:43:06.987" v="2726" actId="1076"/>
          <ac:grpSpMkLst>
            <pc:docMk/>
            <pc:sldMk cId="2037063094" sldId="298"/>
            <ac:grpSpMk id="21" creationId="{C7E0B431-6FC8-8D6A-61DD-AA66B6F7A4CD}"/>
          </ac:grpSpMkLst>
        </pc:grpChg>
        <pc:picChg chg="add mod">
          <ac:chgData name="Shyami Govind-MSBA25A" userId="c83df5df-fa1f-4c2f-a0d0-e0aa96cd6cde" providerId="ADAL" clId="{6B910485-7ECD-4DA8-A5A2-1ECA93296081}" dt="2024-12-01T17:40:23.612" v="2661" actId="164"/>
          <ac:picMkLst>
            <pc:docMk/>
            <pc:sldMk cId="2037063094" sldId="298"/>
            <ac:picMk id="3" creationId="{8FA49CA5-0AE9-04B1-45E5-9EBA95246A96}"/>
          </ac:picMkLst>
        </pc:picChg>
        <pc:picChg chg="add del mod">
          <ac:chgData name="Shyami Govind-MSBA25A" userId="c83df5df-fa1f-4c2f-a0d0-e0aa96cd6cde" providerId="ADAL" clId="{6B910485-7ECD-4DA8-A5A2-1ECA93296081}" dt="2024-12-01T17:35:06.050" v="2608" actId="478"/>
          <ac:picMkLst>
            <pc:docMk/>
            <pc:sldMk cId="2037063094" sldId="298"/>
            <ac:picMk id="5" creationId="{B4A9CF66-A152-8781-0D7B-E25284E19A9D}"/>
          </ac:picMkLst>
        </pc:picChg>
        <pc:picChg chg="add mod">
          <ac:chgData name="Shyami Govind-MSBA25A" userId="c83df5df-fa1f-4c2f-a0d0-e0aa96cd6cde" providerId="ADAL" clId="{6B910485-7ECD-4DA8-A5A2-1ECA93296081}" dt="2024-12-01T17:40:40.595" v="2662" actId="164"/>
          <ac:picMkLst>
            <pc:docMk/>
            <pc:sldMk cId="2037063094" sldId="298"/>
            <ac:picMk id="8" creationId="{B78AF4BB-8F30-0B99-DA18-F244C3D63633}"/>
          </ac:picMkLst>
        </pc:picChg>
      </pc:sldChg>
      <pc:sldChg chg="addSp delSp modSp add mod">
        <pc:chgData name="Shyami Govind-MSBA25A" userId="c83df5df-fa1f-4c2f-a0d0-e0aa96cd6cde" providerId="ADAL" clId="{6B910485-7ECD-4DA8-A5A2-1ECA93296081}" dt="2024-11-30T20:18:07.628" v="1049" actId="1076"/>
        <pc:sldMkLst>
          <pc:docMk/>
          <pc:sldMk cId="1551299208" sldId="299"/>
        </pc:sldMkLst>
        <pc:spChg chg="add mod">
          <ac:chgData name="Shyami Govind-MSBA25A" userId="c83df5df-fa1f-4c2f-a0d0-e0aa96cd6cde" providerId="ADAL" clId="{6B910485-7ECD-4DA8-A5A2-1ECA93296081}" dt="2024-11-30T20:11:04.540" v="965" actId="113"/>
          <ac:spMkLst>
            <pc:docMk/>
            <pc:sldMk cId="1551299208" sldId="299"/>
            <ac:spMk id="2" creationId="{3780033B-9F45-3CD1-7194-A431CFCA49C6}"/>
          </ac:spMkLst>
        </pc:spChg>
        <pc:spChg chg="add mod ord">
          <ac:chgData name="Shyami Govind-MSBA25A" userId="c83df5df-fa1f-4c2f-a0d0-e0aa96cd6cde" providerId="ADAL" clId="{6B910485-7ECD-4DA8-A5A2-1ECA93296081}" dt="2024-11-30T20:04:30.526" v="869" actId="164"/>
          <ac:spMkLst>
            <pc:docMk/>
            <pc:sldMk cId="1551299208" sldId="299"/>
            <ac:spMk id="5" creationId="{FB4DD6ED-0386-071A-AE3C-5319098A16C7}"/>
          </ac:spMkLst>
        </pc:spChg>
        <pc:spChg chg="mod">
          <ac:chgData name="Shyami Govind-MSBA25A" userId="c83df5df-fa1f-4c2f-a0d0-e0aa96cd6cde" providerId="ADAL" clId="{6B910485-7ECD-4DA8-A5A2-1ECA93296081}" dt="2024-11-30T19:34:24.578" v="744" actId="313"/>
          <ac:spMkLst>
            <pc:docMk/>
            <pc:sldMk cId="1551299208" sldId="299"/>
            <ac:spMk id="6" creationId="{B4C2579D-AB7D-6F2E-3948-925E75444C75}"/>
          </ac:spMkLst>
        </pc:spChg>
        <pc:spChg chg="add mod ord">
          <ac:chgData name="Shyami Govind-MSBA25A" userId="c83df5df-fa1f-4c2f-a0d0-e0aa96cd6cde" providerId="ADAL" clId="{6B910485-7ECD-4DA8-A5A2-1ECA93296081}" dt="2024-11-30T20:04:30.526" v="869" actId="164"/>
          <ac:spMkLst>
            <pc:docMk/>
            <pc:sldMk cId="1551299208" sldId="299"/>
            <ac:spMk id="7" creationId="{307CF1EF-F8BD-C4A7-0FF2-F947CD51B73A}"/>
          </ac:spMkLst>
        </pc:spChg>
        <pc:spChg chg="add mod ord">
          <ac:chgData name="Shyami Govind-MSBA25A" userId="c83df5df-fa1f-4c2f-a0d0-e0aa96cd6cde" providerId="ADAL" clId="{6B910485-7ECD-4DA8-A5A2-1ECA93296081}" dt="2024-11-30T20:04:30.526" v="869" actId="164"/>
          <ac:spMkLst>
            <pc:docMk/>
            <pc:sldMk cId="1551299208" sldId="299"/>
            <ac:spMk id="8" creationId="{D117BD2C-FAA1-0712-EAA8-CEAA10787FB6}"/>
          </ac:spMkLst>
        </pc:spChg>
        <pc:spChg chg="add mod">
          <ac:chgData name="Shyami Govind-MSBA25A" userId="c83df5df-fa1f-4c2f-a0d0-e0aa96cd6cde" providerId="ADAL" clId="{6B910485-7ECD-4DA8-A5A2-1ECA93296081}" dt="2024-11-30T20:04:30.526" v="869" actId="164"/>
          <ac:spMkLst>
            <pc:docMk/>
            <pc:sldMk cId="1551299208" sldId="299"/>
            <ac:spMk id="16" creationId="{76A26E0B-BFD0-7AC9-FF09-617175084559}"/>
          </ac:spMkLst>
        </pc:spChg>
        <pc:spChg chg="add mod">
          <ac:chgData name="Shyami Govind-MSBA25A" userId="c83df5df-fa1f-4c2f-a0d0-e0aa96cd6cde" providerId="ADAL" clId="{6B910485-7ECD-4DA8-A5A2-1ECA93296081}" dt="2024-11-30T20:04:30.526" v="869" actId="164"/>
          <ac:spMkLst>
            <pc:docMk/>
            <pc:sldMk cId="1551299208" sldId="299"/>
            <ac:spMk id="17" creationId="{97CBBA8E-CA2E-9955-BA07-BE5D9538EE6E}"/>
          </ac:spMkLst>
        </pc:spChg>
        <pc:spChg chg="add mod">
          <ac:chgData name="Shyami Govind-MSBA25A" userId="c83df5df-fa1f-4c2f-a0d0-e0aa96cd6cde" providerId="ADAL" clId="{6B910485-7ECD-4DA8-A5A2-1ECA93296081}" dt="2024-11-30T20:04:30.526" v="869" actId="164"/>
          <ac:spMkLst>
            <pc:docMk/>
            <pc:sldMk cId="1551299208" sldId="299"/>
            <ac:spMk id="18" creationId="{9010F184-C349-B910-278E-98F5A84AE8F6}"/>
          </ac:spMkLst>
        </pc:spChg>
        <pc:spChg chg="add mod">
          <ac:chgData name="Shyami Govind-MSBA25A" userId="c83df5df-fa1f-4c2f-a0d0-e0aa96cd6cde" providerId="ADAL" clId="{6B910485-7ECD-4DA8-A5A2-1ECA93296081}" dt="2024-11-30T20:04:30.526" v="869" actId="164"/>
          <ac:spMkLst>
            <pc:docMk/>
            <pc:sldMk cId="1551299208" sldId="299"/>
            <ac:spMk id="19" creationId="{F0CD241B-BF60-4158-1B15-87D00864B945}"/>
          </ac:spMkLst>
        </pc:spChg>
        <pc:spChg chg="add mod">
          <ac:chgData name="Shyami Govind-MSBA25A" userId="c83df5df-fa1f-4c2f-a0d0-e0aa96cd6cde" providerId="ADAL" clId="{6B910485-7ECD-4DA8-A5A2-1ECA93296081}" dt="2024-11-30T20:04:30.526" v="869" actId="164"/>
          <ac:spMkLst>
            <pc:docMk/>
            <pc:sldMk cId="1551299208" sldId="299"/>
            <ac:spMk id="20" creationId="{F29D8A50-DEB5-1411-9F0D-DA6E20B2CED4}"/>
          </ac:spMkLst>
        </pc:spChg>
        <pc:spChg chg="add mod">
          <ac:chgData name="Shyami Govind-MSBA25A" userId="c83df5df-fa1f-4c2f-a0d0-e0aa96cd6cde" providerId="ADAL" clId="{6B910485-7ECD-4DA8-A5A2-1ECA93296081}" dt="2024-11-30T20:08:52.791" v="904" actId="207"/>
          <ac:spMkLst>
            <pc:docMk/>
            <pc:sldMk cId="1551299208" sldId="299"/>
            <ac:spMk id="33" creationId="{7184DB61-918C-4699-B42A-4519C409FA91}"/>
          </ac:spMkLst>
        </pc:spChg>
        <pc:spChg chg="add mod">
          <ac:chgData name="Shyami Govind-MSBA25A" userId="c83df5df-fa1f-4c2f-a0d0-e0aa96cd6cde" providerId="ADAL" clId="{6B910485-7ECD-4DA8-A5A2-1ECA93296081}" dt="2024-11-30T20:09:43.039" v="941" actId="1076"/>
          <ac:spMkLst>
            <pc:docMk/>
            <pc:sldMk cId="1551299208" sldId="299"/>
            <ac:spMk id="34" creationId="{69E6CAAA-1CF6-BB1A-07B8-D184AD70C78E}"/>
          </ac:spMkLst>
        </pc:spChg>
        <pc:spChg chg="add mod">
          <ac:chgData name="Shyami Govind-MSBA25A" userId="c83df5df-fa1f-4c2f-a0d0-e0aa96cd6cde" providerId="ADAL" clId="{6B910485-7ECD-4DA8-A5A2-1ECA93296081}" dt="2024-11-30T20:17:44.287" v="1047" actId="1076"/>
          <ac:spMkLst>
            <pc:docMk/>
            <pc:sldMk cId="1551299208" sldId="299"/>
            <ac:spMk id="35" creationId="{99AB5ABD-6457-FEBD-5A5C-4FFAAF0153D0}"/>
          </ac:spMkLst>
        </pc:spChg>
        <pc:grpChg chg="mod">
          <ac:chgData name="Shyami Govind-MSBA25A" userId="c83df5df-fa1f-4c2f-a0d0-e0aa96cd6cde" providerId="ADAL" clId="{6B910485-7ECD-4DA8-A5A2-1ECA93296081}" dt="2024-11-30T20:18:07.628" v="1049" actId="1076"/>
          <ac:grpSpMkLst>
            <pc:docMk/>
            <pc:sldMk cId="1551299208" sldId="299"/>
            <ac:grpSpMk id="10" creationId="{EC4D2C4D-6277-1233-799C-7A38529AD082}"/>
          </ac:grpSpMkLst>
        </pc:grpChg>
        <pc:grpChg chg="add mod">
          <ac:chgData name="Shyami Govind-MSBA25A" userId="c83df5df-fa1f-4c2f-a0d0-e0aa96cd6cde" providerId="ADAL" clId="{6B910485-7ECD-4DA8-A5A2-1ECA93296081}" dt="2024-11-30T20:04:47.125" v="872" actId="164"/>
          <ac:grpSpMkLst>
            <pc:docMk/>
            <pc:sldMk cId="1551299208" sldId="299"/>
            <ac:grpSpMk id="29" creationId="{0628E437-F9C1-E348-3F1F-DB77B0504540}"/>
          </ac:grpSpMkLst>
        </pc:grpChg>
        <pc:grpChg chg="add mod">
          <ac:chgData name="Shyami Govind-MSBA25A" userId="c83df5df-fa1f-4c2f-a0d0-e0aa96cd6cde" providerId="ADAL" clId="{6B910485-7ECD-4DA8-A5A2-1ECA93296081}" dt="2024-11-30T20:04:53.931" v="873" actId="1076"/>
          <ac:grpSpMkLst>
            <pc:docMk/>
            <pc:sldMk cId="1551299208" sldId="299"/>
            <ac:grpSpMk id="30" creationId="{04D52C0C-4B03-1F08-732E-EDA69E79E0DD}"/>
          </ac:grpSpMkLst>
        </pc:grpChg>
        <pc:picChg chg="add mod">
          <ac:chgData name="Shyami Govind-MSBA25A" userId="c83df5df-fa1f-4c2f-a0d0-e0aa96cd6cde" providerId="ADAL" clId="{6B910485-7ECD-4DA8-A5A2-1ECA93296081}" dt="2024-11-30T20:04:30.526" v="869" actId="164"/>
          <ac:picMkLst>
            <pc:docMk/>
            <pc:sldMk cId="1551299208" sldId="299"/>
            <ac:picMk id="4" creationId="{C41BA0CE-F9E8-A7EA-730A-D48E06C78865}"/>
          </ac:picMkLst>
        </pc:picChg>
        <pc:picChg chg="add mod">
          <ac:chgData name="Shyami Govind-MSBA25A" userId="c83df5df-fa1f-4c2f-a0d0-e0aa96cd6cde" providerId="ADAL" clId="{6B910485-7ECD-4DA8-A5A2-1ECA93296081}" dt="2024-11-30T20:04:30.526" v="869" actId="164"/>
          <ac:picMkLst>
            <pc:docMk/>
            <pc:sldMk cId="1551299208" sldId="299"/>
            <ac:picMk id="13" creationId="{2DA28EF6-A637-7554-A7FE-BE5FBE994258}"/>
          </ac:picMkLst>
        </pc:picChg>
        <pc:picChg chg="add mod">
          <ac:chgData name="Shyami Govind-MSBA25A" userId="c83df5df-fa1f-4c2f-a0d0-e0aa96cd6cde" providerId="ADAL" clId="{6B910485-7ECD-4DA8-A5A2-1ECA93296081}" dt="2024-11-30T20:04:30.526" v="869" actId="164"/>
          <ac:picMkLst>
            <pc:docMk/>
            <pc:sldMk cId="1551299208" sldId="299"/>
            <ac:picMk id="15" creationId="{B71C93D9-4F37-7574-A15F-17A8806FA554}"/>
          </ac:picMkLst>
        </pc:picChg>
        <pc:picChg chg="add mod">
          <ac:chgData name="Shyami Govind-MSBA25A" userId="c83df5df-fa1f-4c2f-a0d0-e0aa96cd6cde" providerId="ADAL" clId="{6B910485-7ECD-4DA8-A5A2-1ECA93296081}" dt="2024-11-30T20:08:01.765" v="878" actId="14100"/>
          <ac:picMkLst>
            <pc:docMk/>
            <pc:sldMk cId="1551299208" sldId="299"/>
            <ac:picMk id="32" creationId="{AFFB06F1-F6FC-EAB4-309F-6D39FA1659C6}"/>
          </ac:picMkLst>
        </pc:picChg>
        <pc:cxnChg chg="add mod">
          <ac:chgData name="Shyami Govind-MSBA25A" userId="c83df5df-fa1f-4c2f-a0d0-e0aa96cd6cde" providerId="ADAL" clId="{6B910485-7ECD-4DA8-A5A2-1ECA93296081}" dt="2024-11-30T20:04:30.526" v="869" actId="164"/>
          <ac:cxnSpMkLst>
            <pc:docMk/>
            <pc:sldMk cId="1551299208" sldId="299"/>
            <ac:cxnSpMk id="22" creationId="{32079C67-5A4F-8359-111C-E1C7F3A09CC7}"/>
          </ac:cxnSpMkLst>
        </pc:cxnChg>
        <pc:cxnChg chg="add mod">
          <ac:chgData name="Shyami Govind-MSBA25A" userId="c83df5df-fa1f-4c2f-a0d0-e0aa96cd6cde" providerId="ADAL" clId="{6B910485-7ECD-4DA8-A5A2-1ECA93296081}" dt="2024-11-30T20:04:30.526" v="869" actId="164"/>
          <ac:cxnSpMkLst>
            <pc:docMk/>
            <pc:sldMk cId="1551299208" sldId="299"/>
            <ac:cxnSpMk id="24" creationId="{777B4BCE-D606-4733-7591-AF45D1216B31}"/>
          </ac:cxnSpMkLst>
        </pc:cxnChg>
        <pc:cxnChg chg="add mod ord">
          <ac:chgData name="Shyami Govind-MSBA25A" userId="c83df5df-fa1f-4c2f-a0d0-e0aa96cd6cde" providerId="ADAL" clId="{6B910485-7ECD-4DA8-A5A2-1ECA93296081}" dt="2024-11-30T20:04:47.125" v="872" actId="164"/>
          <ac:cxnSpMkLst>
            <pc:docMk/>
            <pc:sldMk cId="1551299208" sldId="299"/>
            <ac:cxnSpMk id="26" creationId="{9E7FF0DC-C090-900E-80E1-DC92CE18FBB3}"/>
          </ac:cxnSpMkLst>
        </pc:cxnChg>
        <pc:cxnChg chg="add mod">
          <ac:chgData name="Shyami Govind-MSBA25A" userId="c83df5df-fa1f-4c2f-a0d0-e0aa96cd6cde" providerId="ADAL" clId="{6B910485-7ECD-4DA8-A5A2-1ECA93296081}" dt="2024-11-30T20:04:30.526" v="869" actId="164"/>
          <ac:cxnSpMkLst>
            <pc:docMk/>
            <pc:sldMk cId="1551299208" sldId="299"/>
            <ac:cxnSpMk id="28" creationId="{E68049E6-1676-9310-14AB-BAEFC4F7E19F}"/>
          </ac:cxnSpMkLst>
        </pc:cxnChg>
      </pc:sldChg>
      <pc:sldChg chg="addSp delSp modSp add mod ord">
        <pc:chgData name="Shyami Govind-MSBA25A" userId="c83df5df-fa1f-4c2f-a0d0-e0aa96cd6cde" providerId="ADAL" clId="{6B910485-7ECD-4DA8-A5A2-1ECA93296081}" dt="2024-12-04T05:38:16.185" v="4086"/>
        <pc:sldMkLst>
          <pc:docMk/>
          <pc:sldMk cId="1444883731" sldId="300"/>
        </pc:sldMkLst>
        <pc:spChg chg="add mod">
          <ac:chgData name="Shyami Govind-MSBA25A" userId="c83df5df-fa1f-4c2f-a0d0-e0aa96cd6cde" providerId="ADAL" clId="{6B910485-7ECD-4DA8-A5A2-1ECA93296081}" dt="2024-12-01T08:36:31.540" v="2471" actId="1076"/>
          <ac:spMkLst>
            <pc:docMk/>
            <pc:sldMk cId="1444883731" sldId="300"/>
            <ac:spMk id="2" creationId="{AF227DBC-4CAD-B121-29F9-7EC6DC7C6CD1}"/>
          </ac:spMkLst>
        </pc:spChg>
        <pc:spChg chg="mod">
          <ac:chgData name="Shyami Govind-MSBA25A" userId="c83df5df-fa1f-4c2f-a0d0-e0aa96cd6cde" providerId="ADAL" clId="{6B910485-7ECD-4DA8-A5A2-1ECA93296081}" dt="2024-11-30T20:38:56.938" v="1070" actId="14100"/>
          <ac:spMkLst>
            <pc:docMk/>
            <pc:sldMk cId="1444883731" sldId="300"/>
            <ac:spMk id="6" creationId="{ED2DA97A-79BA-350A-77B6-4DA7F0DCA154}"/>
          </ac:spMkLst>
        </pc:spChg>
        <pc:spChg chg="add mod">
          <ac:chgData name="Shyami Govind-MSBA25A" userId="c83df5df-fa1f-4c2f-a0d0-e0aa96cd6cde" providerId="ADAL" clId="{6B910485-7ECD-4DA8-A5A2-1ECA93296081}" dt="2024-12-04T00:21:01.358" v="3972" actId="20577"/>
          <ac:spMkLst>
            <pc:docMk/>
            <pc:sldMk cId="1444883731" sldId="300"/>
            <ac:spMk id="22" creationId="{B91485EF-0E7A-9122-2124-9AB90849A711}"/>
          </ac:spMkLst>
        </pc:spChg>
        <pc:spChg chg="add mod">
          <ac:chgData name="Shyami Govind-MSBA25A" userId="c83df5df-fa1f-4c2f-a0d0-e0aa96cd6cde" providerId="ADAL" clId="{6B910485-7ECD-4DA8-A5A2-1ECA93296081}" dt="2024-11-30T23:40:42.749" v="1239" actId="207"/>
          <ac:spMkLst>
            <pc:docMk/>
            <pc:sldMk cId="1444883731" sldId="300"/>
            <ac:spMk id="24" creationId="{7F93113B-B699-5951-7295-6EE8AC72D1F9}"/>
          </ac:spMkLst>
        </pc:spChg>
        <pc:grpChg chg="mod">
          <ac:chgData name="Shyami Govind-MSBA25A" userId="c83df5df-fa1f-4c2f-a0d0-e0aa96cd6cde" providerId="ADAL" clId="{6B910485-7ECD-4DA8-A5A2-1ECA93296081}" dt="2024-11-30T23:40:17.114" v="1235" actId="1076"/>
          <ac:grpSpMkLst>
            <pc:docMk/>
            <pc:sldMk cId="1444883731" sldId="300"/>
            <ac:grpSpMk id="10" creationId="{F7D0A3EA-D741-2030-7B15-45ED5C1CAA3A}"/>
          </ac:grpSpMkLst>
        </pc:grpChg>
        <pc:grpChg chg="add mod">
          <ac:chgData name="Shyami Govind-MSBA25A" userId="c83df5df-fa1f-4c2f-a0d0-e0aa96cd6cde" providerId="ADAL" clId="{6B910485-7ECD-4DA8-A5A2-1ECA93296081}" dt="2024-12-04T05:37:35.446" v="4083" actId="207"/>
          <ac:grpSpMkLst>
            <pc:docMk/>
            <pc:sldMk cId="1444883731" sldId="300"/>
            <ac:grpSpMk id="19" creationId="{957E4C3C-248B-047F-3BA5-CC125DAB2EDB}"/>
          </ac:grpSpMkLst>
        </pc:grpChg>
        <pc:grpChg chg="add mod">
          <ac:chgData name="Shyami Govind-MSBA25A" userId="c83df5df-fa1f-4c2f-a0d0-e0aa96cd6cde" providerId="ADAL" clId="{6B910485-7ECD-4DA8-A5A2-1ECA93296081}" dt="2024-12-04T05:37:35.446" v="4083" actId="207"/>
          <ac:grpSpMkLst>
            <pc:docMk/>
            <pc:sldMk cId="1444883731" sldId="300"/>
            <ac:grpSpMk id="21" creationId="{8E70D659-FE5F-F12F-DA15-260E433665FE}"/>
          </ac:grpSpMkLst>
        </pc:grpChg>
        <pc:picChg chg="add mod">
          <ac:chgData name="Shyami Govind-MSBA25A" userId="c83df5df-fa1f-4c2f-a0d0-e0aa96cd6cde" providerId="ADAL" clId="{6B910485-7ECD-4DA8-A5A2-1ECA93296081}" dt="2024-12-04T05:37:47.870" v="4084" actId="29295"/>
          <ac:picMkLst>
            <pc:docMk/>
            <pc:sldMk cId="1444883731" sldId="300"/>
            <ac:picMk id="16" creationId="{17B7F0AE-BC19-5EDF-BB59-5ED535A24878}"/>
          </ac:picMkLst>
        </pc:picChg>
        <pc:picChg chg="add mod">
          <ac:chgData name="Shyami Govind-MSBA25A" userId="c83df5df-fa1f-4c2f-a0d0-e0aa96cd6cde" providerId="ADAL" clId="{6B910485-7ECD-4DA8-A5A2-1ECA93296081}" dt="2024-12-04T05:38:16.185" v="4086"/>
          <ac:picMkLst>
            <pc:docMk/>
            <pc:sldMk cId="1444883731" sldId="300"/>
            <ac:picMk id="18" creationId="{45DF70F9-94A2-D359-FF86-16684835E2B9}"/>
          </ac:picMkLst>
        </pc:picChg>
        <pc:picChg chg="add mod">
          <ac:chgData name="Shyami Govind-MSBA25A" userId="c83df5df-fa1f-4c2f-a0d0-e0aa96cd6cde" providerId="ADAL" clId="{6B910485-7ECD-4DA8-A5A2-1ECA93296081}" dt="2024-12-04T05:37:47.870" v="4084" actId="29295"/>
          <ac:picMkLst>
            <pc:docMk/>
            <pc:sldMk cId="1444883731" sldId="300"/>
            <ac:picMk id="20" creationId="{D5A3314C-B07B-ED8D-D7DD-1B4DF278746A}"/>
          </ac:picMkLst>
        </pc:picChg>
      </pc:sldChg>
      <pc:sldChg chg="addSp delSp modSp add mod">
        <pc:chgData name="Shyami Govind-MSBA25A" userId="c83df5df-fa1f-4c2f-a0d0-e0aa96cd6cde" providerId="ADAL" clId="{6B910485-7ECD-4DA8-A5A2-1ECA93296081}" dt="2024-12-04T00:24:06.033" v="3982" actId="20577"/>
        <pc:sldMkLst>
          <pc:docMk/>
          <pc:sldMk cId="2389168116" sldId="301"/>
        </pc:sldMkLst>
        <pc:spChg chg="del mod">
          <ac:chgData name="Shyami Govind-MSBA25A" userId="c83df5df-fa1f-4c2f-a0d0-e0aa96cd6cde" providerId="ADAL" clId="{6B910485-7ECD-4DA8-A5A2-1ECA93296081}" dt="2024-12-01T00:50:28.383" v="1396" actId="478"/>
          <ac:spMkLst>
            <pc:docMk/>
            <pc:sldMk cId="2389168116" sldId="301"/>
            <ac:spMk id="2" creationId="{EC214156-F9E2-513C-20FC-596604376286}"/>
          </ac:spMkLst>
        </pc:spChg>
        <pc:spChg chg="add del">
          <ac:chgData name="Shyami Govind-MSBA25A" userId="c83df5df-fa1f-4c2f-a0d0-e0aa96cd6cde" providerId="ADAL" clId="{6B910485-7ECD-4DA8-A5A2-1ECA93296081}" dt="2024-12-01T00:16:14.964" v="1324" actId="478"/>
          <ac:spMkLst>
            <pc:docMk/>
            <pc:sldMk cId="2389168116" sldId="301"/>
            <ac:spMk id="4" creationId="{310D9C7D-496E-C512-3EF9-5431D9EBDC06}"/>
          </ac:spMkLst>
        </pc:spChg>
        <pc:spChg chg="add mod">
          <ac:chgData name="Shyami Govind-MSBA25A" userId="c83df5df-fa1f-4c2f-a0d0-e0aa96cd6cde" providerId="ADAL" clId="{6B910485-7ECD-4DA8-A5A2-1ECA93296081}" dt="2024-12-01T00:51:06.319" v="1409" actId="1076"/>
          <ac:spMkLst>
            <pc:docMk/>
            <pc:sldMk cId="2389168116" sldId="301"/>
            <ac:spMk id="26" creationId="{AAF5AFB8-C0B3-2E87-99EF-EE6E4D96DB71}"/>
          </ac:spMkLst>
        </pc:spChg>
        <pc:spChg chg="add mod">
          <ac:chgData name="Shyami Govind-MSBA25A" userId="c83df5df-fa1f-4c2f-a0d0-e0aa96cd6cde" providerId="ADAL" clId="{6B910485-7ECD-4DA8-A5A2-1ECA93296081}" dt="2024-12-01T07:03:09.838" v="1862" actId="14100"/>
          <ac:spMkLst>
            <pc:docMk/>
            <pc:sldMk cId="2389168116" sldId="301"/>
            <ac:spMk id="33" creationId="{AC364180-780D-4EB2-1B0D-150196F73A2D}"/>
          </ac:spMkLst>
        </pc:spChg>
        <pc:spChg chg="add del mod">
          <ac:chgData name="Shyami Govind-MSBA25A" userId="c83df5df-fa1f-4c2f-a0d0-e0aa96cd6cde" providerId="ADAL" clId="{6B910485-7ECD-4DA8-A5A2-1ECA93296081}" dt="2024-12-01T07:05:34.586" v="1878" actId="478"/>
          <ac:spMkLst>
            <pc:docMk/>
            <pc:sldMk cId="2389168116" sldId="301"/>
            <ac:spMk id="34" creationId="{B8B972B8-B3CF-4CEE-1B10-6E3D16EAB666}"/>
          </ac:spMkLst>
        </pc:spChg>
        <pc:spChg chg="add mod">
          <ac:chgData name="Shyami Govind-MSBA25A" userId="c83df5df-fa1f-4c2f-a0d0-e0aa96cd6cde" providerId="ADAL" clId="{6B910485-7ECD-4DA8-A5A2-1ECA93296081}" dt="2024-12-04T00:24:06.033" v="3982" actId="20577"/>
          <ac:spMkLst>
            <pc:docMk/>
            <pc:sldMk cId="2389168116" sldId="301"/>
            <ac:spMk id="35" creationId="{F51213FF-6AB4-65F9-716A-DC4A2A1CA014}"/>
          </ac:spMkLst>
        </pc:spChg>
        <pc:spChg chg="add mod">
          <ac:chgData name="Shyami Govind-MSBA25A" userId="c83df5df-fa1f-4c2f-a0d0-e0aa96cd6cde" providerId="ADAL" clId="{6B910485-7ECD-4DA8-A5A2-1ECA93296081}" dt="2024-12-01T07:07:22.467" v="2053" actId="20577"/>
          <ac:spMkLst>
            <pc:docMk/>
            <pc:sldMk cId="2389168116" sldId="301"/>
            <ac:spMk id="36" creationId="{8165B485-3519-EF30-8257-807243A4B9DD}"/>
          </ac:spMkLst>
        </pc:spChg>
        <pc:grpChg chg="add del mod">
          <ac:chgData name="Shyami Govind-MSBA25A" userId="c83df5df-fa1f-4c2f-a0d0-e0aa96cd6cde" providerId="ADAL" clId="{6B910485-7ECD-4DA8-A5A2-1ECA93296081}" dt="2024-12-01T00:49:25.898" v="1386" actId="478"/>
          <ac:grpSpMkLst>
            <pc:docMk/>
            <pc:sldMk cId="2389168116" sldId="301"/>
            <ac:grpSpMk id="25" creationId="{EEAE9D52-D1B5-E5E1-EE92-3DA6B3E00C3D}"/>
          </ac:grpSpMkLst>
        </pc:grpChg>
        <pc:picChg chg="add del mod">
          <ac:chgData name="Shyami Govind-MSBA25A" userId="c83df5df-fa1f-4c2f-a0d0-e0aa96cd6cde" providerId="ADAL" clId="{6B910485-7ECD-4DA8-A5A2-1ECA93296081}" dt="2024-12-01T00:29:58.431" v="1373" actId="478"/>
          <ac:picMkLst>
            <pc:docMk/>
            <pc:sldMk cId="2389168116" sldId="301"/>
            <ac:picMk id="7" creationId="{C3024EDD-A530-122A-1581-D4963E24D46B}"/>
          </ac:picMkLst>
        </pc:picChg>
        <pc:picChg chg="add del mod">
          <ac:chgData name="Shyami Govind-MSBA25A" userId="c83df5df-fa1f-4c2f-a0d0-e0aa96cd6cde" providerId="ADAL" clId="{6B910485-7ECD-4DA8-A5A2-1ECA93296081}" dt="2024-12-01T00:17:28.778" v="1331" actId="478"/>
          <ac:picMkLst>
            <pc:docMk/>
            <pc:sldMk cId="2389168116" sldId="301"/>
            <ac:picMk id="9" creationId="{9AE0AF80-BC44-E775-29AE-A7E27A02675E}"/>
          </ac:picMkLst>
        </pc:picChg>
        <pc:picChg chg="add del mod">
          <ac:chgData name="Shyami Govind-MSBA25A" userId="c83df5df-fa1f-4c2f-a0d0-e0aa96cd6cde" providerId="ADAL" clId="{6B910485-7ECD-4DA8-A5A2-1ECA93296081}" dt="2024-12-01T00:18:04.486" v="1335" actId="478"/>
          <ac:picMkLst>
            <pc:docMk/>
            <pc:sldMk cId="2389168116" sldId="301"/>
            <ac:picMk id="12" creationId="{3A2DF46E-33CC-7E56-7713-2DAC8546580D}"/>
          </ac:picMkLst>
        </pc:picChg>
        <pc:picChg chg="add del mod">
          <ac:chgData name="Shyami Govind-MSBA25A" userId="c83df5df-fa1f-4c2f-a0d0-e0aa96cd6cde" providerId="ADAL" clId="{6B910485-7ECD-4DA8-A5A2-1ECA93296081}" dt="2024-12-01T00:19:20.729" v="1344" actId="478"/>
          <ac:picMkLst>
            <pc:docMk/>
            <pc:sldMk cId="2389168116" sldId="301"/>
            <ac:picMk id="14" creationId="{F0853AD4-790C-30B5-898C-87C16CA837DD}"/>
          </ac:picMkLst>
        </pc:picChg>
        <pc:picChg chg="add mod">
          <ac:chgData name="Shyami Govind-MSBA25A" userId="c83df5df-fa1f-4c2f-a0d0-e0aa96cd6cde" providerId="ADAL" clId="{6B910485-7ECD-4DA8-A5A2-1ECA93296081}" dt="2024-12-01T00:34:14.324" v="1382" actId="164"/>
          <ac:picMkLst>
            <pc:docMk/>
            <pc:sldMk cId="2389168116" sldId="301"/>
            <ac:picMk id="16" creationId="{75BF0803-38FB-0F75-8290-E1DF3DAF429E}"/>
          </ac:picMkLst>
        </pc:picChg>
        <pc:picChg chg="add mod">
          <ac:chgData name="Shyami Govind-MSBA25A" userId="c83df5df-fa1f-4c2f-a0d0-e0aa96cd6cde" providerId="ADAL" clId="{6B910485-7ECD-4DA8-A5A2-1ECA93296081}" dt="2024-12-01T00:34:14.324" v="1382" actId="164"/>
          <ac:picMkLst>
            <pc:docMk/>
            <pc:sldMk cId="2389168116" sldId="301"/>
            <ac:picMk id="18" creationId="{E75BE4CC-14C0-7D29-0365-8A090EE27FB1}"/>
          </ac:picMkLst>
        </pc:picChg>
        <pc:picChg chg="add mod">
          <ac:chgData name="Shyami Govind-MSBA25A" userId="c83df5df-fa1f-4c2f-a0d0-e0aa96cd6cde" providerId="ADAL" clId="{6B910485-7ECD-4DA8-A5A2-1ECA93296081}" dt="2024-12-01T00:34:14.324" v="1382" actId="164"/>
          <ac:picMkLst>
            <pc:docMk/>
            <pc:sldMk cId="2389168116" sldId="301"/>
            <ac:picMk id="20" creationId="{5D31709B-A8E1-80ED-8B8E-BF8474B530CC}"/>
          </ac:picMkLst>
        </pc:picChg>
        <pc:picChg chg="add mod">
          <ac:chgData name="Shyami Govind-MSBA25A" userId="c83df5df-fa1f-4c2f-a0d0-e0aa96cd6cde" providerId="ADAL" clId="{6B910485-7ECD-4DA8-A5A2-1ECA93296081}" dt="2024-12-01T00:34:14.324" v="1382" actId="164"/>
          <ac:picMkLst>
            <pc:docMk/>
            <pc:sldMk cId="2389168116" sldId="301"/>
            <ac:picMk id="22" creationId="{97A3FDA8-8AD4-21AA-7DDB-C835AE2718FD}"/>
          </ac:picMkLst>
        </pc:picChg>
        <pc:picChg chg="add mod">
          <ac:chgData name="Shyami Govind-MSBA25A" userId="c83df5df-fa1f-4c2f-a0d0-e0aa96cd6cde" providerId="ADAL" clId="{6B910485-7ECD-4DA8-A5A2-1ECA93296081}" dt="2024-12-01T00:34:32.408" v="1384" actId="14100"/>
          <ac:picMkLst>
            <pc:docMk/>
            <pc:sldMk cId="2389168116" sldId="301"/>
            <ac:picMk id="24" creationId="{829ECEFA-8FBB-8EA3-9383-D9263048E33F}"/>
          </ac:picMkLst>
        </pc:picChg>
        <pc:picChg chg="add del mod">
          <ac:chgData name="Shyami Govind-MSBA25A" userId="c83df5df-fa1f-4c2f-a0d0-e0aa96cd6cde" providerId="ADAL" clId="{6B910485-7ECD-4DA8-A5A2-1ECA93296081}" dt="2024-12-01T00:53:11.859" v="1413" actId="478"/>
          <ac:picMkLst>
            <pc:docMk/>
            <pc:sldMk cId="2389168116" sldId="301"/>
            <ac:picMk id="28" creationId="{D1C6A056-098C-FC0E-5673-63F7F69E7EDB}"/>
          </ac:picMkLst>
        </pc:picChg>
        <pc:picChg chg="add mod">
          <ac:chgData name="Shyami Govind-MSBA25A" userId="c83df5df-fa1f-4c2f-a0d0-e0aa96cd6cde" providerId="ADAL" clId="{6B910485-7ECD-4DA8-A5A2-1ECA93296081}" dt="2024-12-01T00:53:58.536" v="1421" actId="1076"/>
          <ac:picMkLst>
            <pc:docMk/>
            <pc:sldMk cId="2389168116" sldId="301"/>
            <ac:picMk id="30" creationId="{C0A3CBB7-E1F9-4583-839C-DA83D7A460B6}"/>
          </ac:picMkLst>
        </pc:picChg>
        <pc:picChg chg="add mod">
          <ac:chgData name="Shyami Govind-MSBA25A" userId="c83df5df-fa1f-4c2f-a0d0-e0aa96cd6cde" providerId="ADAL" clId="{6B910485-7ECD-4DA8-A5A2-1ECA93296081}" dt="2024-12-01T00:53:47.877" v="1420" actId="14100"/>
          <ac:picMkLst>
            <pc:docMk/>
            <pc:sldMk cId="2389168116" sldId="301"/>
            <ac:picMk id="32" creationId="{507ECAAB-76BA-9C51-33E5-77A7A3144710}"/>
          </ac:picMkLst>
        </pc:picChg>
      </pc:sldChg>
      <pc:sldChg chg="addSp delSp modSp add mod">
        <pc:chgData name="Shyami Govind-MSBA25A" userId="c83df5df-fa1f-4c2f-a0d0-e0aa96cd6cde" providerId="ADAL" clId="{6B910485-7ECD-4DA8-A5A2-1ECA93296081}" dt="2024-12-08T08:08:57.421" v="4131" actId="1076"/>
        <pc:sldMkLst>
          <pc:docMk/>
          <pc:sldMk cId="1429517672" sldId="302"/>
        </pc:sldMkLst>
        <pc:spChg chg="mod">
          <ac:chgData name="Shyami Govind-MSBA25A" userId="c83df5df-fa1f-4c2f-a0d0-e0aa96cd6cde" providerId="ADAL" clId="{6B910485-7ECD-4DA8-A5A2-1ECA93296081}" dt="2024-12-01T00:50:06.031" v="1392" actId="14100"/>
          <ac:spMkLst>
            <pc:docMk/>
            <pc:sldMk cId="1429517672" sldId="302"/>
            <ac:spMk id="2" creationId="{37C4BB54-2BCC-DDD6-0D83-BE6771587B47}"/>
          </ac:spMkLst>
        </pc:spChg>
        <pc:spChg chg="add del mod">
          <ac:chgData name="Shyami Govind-MSBA25A" userId="c83df5df-fa1f-4c2f-a0d0-e0aa96cd6cde" providerId="ADAL" clId="{6B910485-7ECD-4DA8-A5A2-1ECA93296081}" dt="2024-12-02T00:52:54.832" v="3030" actId="21"/>
          <ac:spMkLst>
            <pc:docMk/>
            <pc:sldMk cId="1429517672" sldId="302"/>
            <ac:spMk id="3" creationId="{571FAFD6-8D1B-B002-BFA8-C44FF6E9FBB1}"/>
          </ac:spMkLst>
        </pc:spChg>
        <pc:spChg chg="add mod">
          <ac:chgData name="Shyami Govind-MSBA25A" userId="c83df5df-fa1f-4c2f-a0d0-e0aa96cd6cde" providerId="ADAL" clId="{6B910485-7ECD-4DA8-A5A2-1ECA93296081}" dt="2024-12-01T00:50:10.168" v="1393" actId="1076"/>
          <ac:spMkLst>
            <pc:docMk/>
            <pc:sldMk cId="1429517672" sldId="302"/>
            <ac:spMk id="17" creationId="{3FD13FB5-3940-876C-D57E-86E66FF4FDC1}"/>
          </ac:spMkLst>
        </pc:spChg>
        <pc:spChg chg="add mod">
          <ac:chgData name="Shyami Govind-MSBA25A" userId="c83df5df-fa1f-4c2f-a0d0-e0aa96cd6cde" providerId="ADAL" clId="{6B910485-7ECD-4DA8-A5A2-1ECA93296081}" dt="2024-12-01T00:49:46.820" v="1387" actId="21"/>
          <ac:spMkLst>
            <pc:docMk/>
            <pc:sldMk cId="1429517672" sldId="302"/>
            <ac:spMk id="20" creationId="{898C0B8C-6645-9330-DFD4-44480E7FDF4D}"/>
          </ac:spMkLst>
        </pc:spChg>
        <pc:spChg chg="add mod">
          <ac:chgData name="Shyami Govind-MSBA25A" userId="c83df5df-fa1f-4c2f-a0d0-e0aa96cd6cde" providerId="ADAL" clId="{6B910485-7ECD-4DA8-A5A2-1ECA93296081}" dt="2024-11-30T23:49:02.505" v="1312" actId="1076"/>
          <ac:spMkLst>
            <pc:docMk/>
            <pc:sldMk cId="1429517672" sldId="302"/>
            <ac:spMk id="21" creationId="{31244A41-A03A-217F-7166-571C80F03E57}"/>
          </ac:spMkLst>
        </pc:spChg>
        <pc:grpChg chg="add mod">
          <ac:chgData name="Shyami Govind-MSBA25A" userId="c83df5df-fa1f-4c2f-a0d0-e0aa96cd6cde" providerId="ADAL" clId="{6B910485-7ECD-4DA8-A5A2-1ECA93296081}" dt="2024-12-08T08:08:57.421" v="4131" actId="1076"/>
          <ac:grpSpMkLst>
            <pc:docMk/>
            <pc:sldMk cId="1429517672" sldId="302"/>
            <ac:grpSpMk id="15" creationId="{BB871D3C-A56B-34DD-17C6-EA4CC6F9838A}"/>
          </ac:grpSpMkLst>
        </pc:grpChg>
        <pc:picChg chg="add mod">
          <ac:chgData name="Shyami Govind-MSBA25A" userId="c83df5df-fa1f-4c2f-a0d0-e0aa96cd6cde" providerId="ADAL" clId="{6B910485-7ECD-4DA8-A5A2-1ECA93296081}" dt="2024-11-30T23:33:45.121" v="1203" actId="164"/>
          <ac:picMkLst>
            <pc:docMk/>
            <pc:sldMk cId="1429517672" sldId="302"/>
            <ac:picMk id="7" creationId="{F0419BD4-15F9-C438-F9FF-75F422F31665}"/>
          </ac:picMkLst>
        </pc:picChg>
        <pc:picChg chg="add mod">
          <ac:chgData name="Shyami Govind-MSBA25A" userId="c83df5df-fa1f-4c2f-a0d0-e0aa96cd6cde" providerId="ADAL" clId="{6B910485-7ECD-4DA8-A5A2-1ECA93296081}" dt="2024-11-30T23:33:45.121" v="1203" actId="164"/>
          <ac:picMkLst>
            <pc:docMk/>
            <pc:sldMk cId="1429517672" sldId="302"/>
            <ac:picMk id="9" creationId="{4A2E1643-E4A3-8556-4D2B-AC852A77CA07}"/>
          </ac:picMkLst>
        </pc:picChg>
        <pc:picChg chg="add mod">
          <ac:chgData name="Shyami Govind-MSBA25A" userId="c83df5df-fa1f-4c2f-a0d0-e0aa96cd6cde" providerId="ADAL" clId="{6B910485-7ECD-4DA8-A5A2-1ECA93296081}" dt="2024-11-30T23:33:45.121" v="1203" actId="164"/>
          <ac:picMkLst>
            <pc:docMk/>
            <pc:sldMk cId="1429517672" sldId="302"/>
            <ac:picMk id="12" creationId="{81AAF833-31C6-6232-770E-67497B46B0E2}"/>
          </ac:picMkLst>
        </pc:picChg>
        <pc:picChg chg="add mod">
          <ac:chgData name="Shyami Govind-MSBA25A" userId="c83df5df-fa1f-4c2f-a0d0-e0aa96cd6cde" providerId="ADAL" clId="{6B910485-7ECD-4DA8-A5A2-1ECA93296081}" dt="2024-11-30T23:33:45.121" v="1203" actId="164"/>
          <ac:picMkLst>
            <pc:docMk/>
            <pc:sldMk cId="1429517672" sldId="302"/>
            <ac:picMk id="14" creationId="{EC6675F9-9708-CC1B-0C9D-9A04FBF5352A}"/>
          </ac:picMkLst>
        </pc:picChg>
      </pc:sldChg>
      <pc:sldChg chg="addSp delSp modSp add mod">
        <pc:chgData name="Shyami Govind-MSBA25A" userId="c83df5df-fa1f-4c2f-a0d0-e0aa96cd6cde" providerId="ADAL" clId="{6B910485-7ECD-4DA8-A5A2-1ECA93296081}" dt="2024-12-03T23:15:20.483" v="3947" actId="1076"/>
        <pc:sldMkLst>
          <pc:docMk/>
          <pc:sldMk cId="3487079804" sldId="303"/>
        </pc:sldMkLst>
        <pc:spChg chg="add mod">
          <ac:chgData name="Shyami Govind-MSBA25A" userId="c83df5df-fa1f-4c2f-a0d0-e0aa96cd6cde" providerId="ADAL" clId="{6B910485-7ECD-4DA8-A5A2-1ECA93296081}" dt="2024-12-03T23:15:11.698" v="3945" actId="20577"/>
          <ac:spMkLst>
            <pc:docMk/>
            <pc:sldMk cId="3487079804" sldId="303"/>
            <ac:spMk id="5" creationId="{CB34AF10-5B53-B22D-6F41-4D1F9FCBB448}"/>
          </ac:spMkLst>
        </pc:spChg>
        <pc:spChg chg="add del mod">
          <ac:chgData name="Shyami Govind-MSBA25A" userId="c83df5df-fa1f-4c2f-a0d0-e0aa96cd6cde" providerId="ADAL" clId="{6B910485-7ECD-4DA8-A5A2-1ECA93296081}" dt="2024-12-01T08:06:28.294" v="2306" actId="478"/>
          <ac:spMkLst>
            <pc:docMk/>
            <pc:sldMk cId="3487079804" sldId="303"/>
            <ac:spMk id="7" creationId="{18DC0A8B-FC8C-57EE-CC22-51A73E54E36A}"/>
          </ac:spMkLst>
        </pc:spChg>
        <pc:spChg chg="add mod">
          <ac:chgData name="Shyami Govind-MSBA25A" userId="c83df5df-fa1f-4c2f-a0d0-e0aa96cd6cde" providerId="ADAL" clId="{6B910485-7ECD-4DA8-A5A2-1ECA93296081}" dt="2024-12-03T23:15:20.483" v="3947" actId="1076"/>
          <ac:spMkLst>
            <pc:docMk/>
            <pc:sldMk cId="3487079804" sldId="303"/>
            <ac:spMk id="11" creationId="{69F2ABD3-F425-D83B-9CF7-4BECC8206E15}"/>
          </ac:spMkLst>
        </pc:spChg>
        <pc:grpChg chg="add del mod">
          <ac:chgData name="Shyami Govind-MSBA25A" userId="c83df5df-fa1f-4c2f-a0d0-e0aa96cd6cde" providerId="ADAL" clId="{6B910485-7ECD-4DA8-A5A2-1ECA93296081}" dt="2024-12-03T22:51:24.030" v="3423" actId="478"/>
          <ac:grpSpMkLst>
            <pc:docMk/>
            <pc:sldMk cId="3487079804" sldId="303"/>
            <ac:grpSpMk id="4" creationId="{7D332041-8CDC-3B74-5963-191B0C11AE6D}"/>
          </ac:grpSpMkLst>
        </pc:grpChg>
        <pc:grpChg chg="add mod">
          <ac:chgData name="Shyami Govind-MSBA25A" userId="c83df5df-fa1f-4c2f-a0d0-e0aa96cd6cde" providerId="ADAL" clId="{6B910485-7ECD-4DA8-A5A2-1ECA93296081}" dt="2024-12-03T22:53:33.677" v="3431" actId="164"/>
          <ac:grpSpMkLst>
            <pc:docMk/>
            <pc:sldMk cId="3487079804" sldId="303"/>
            <ac:grpSpMk id="9" creationId="{0D1A4C62-A413-DAE7-F5EC-18674C627424}"/>
          </ac:grpSpMkLst>
        </pc:grpChg>
        <pc:grpChg chg="mod">
          <ac:chgData name="Shyami Govind-MSBA25A" userId="c83df5df-fa1f-4c2f-a0d0-e0aa96cd6cde" providerId="ADAL" clId="{6B910485-7ECD-4DA8-A5A2-1ECA93296081}" dt="2024-12-03T23:14:28.511" v="3936" actId="1076"/>
          <ac:grpSpMkLst>
            <pc:docMk/>
            <pc:sldMk cId="3487079804" sldId="303"/>
            <ac:grpSpMk id="10" creationId="{7CD69054-9BED-A795-2AF3-9BD7B7F95B1E}"/>
          </ac:grpSpMkLst>
        </pc:grpChg>
        <pc:grpChg chg="del mod topLvl">
          <ac:chgData name="Shyami Govind-MSBA25A" userId="c83df5df-fa1f-4c2f-a0d0-e0aa96cd6cde" providerId="ADAL" clId="{6B910485-7ECD-4DA8-A5A2-1ECA93296081}" dt="2024-12-03T22:53:25.196" v="3430" actId="165"/>
          <ac:grpSpMkLst>
            <pc:docMk/>
            <pc:sldMk cId="3487079804" sldId="303"/>
            <ac:grpSpMk id="25" creationId="{5A500DB4-6BF1-3335-DB66-221681AA055C}"/>
          </ac:grpSpMkLst>
        </pc:grpChg>
        <pc:picChg chg="add del mod topLvl">
          <ac:chgData name="Shyami Govind-MSBA25A" userId="c83df5df-fa1f-4c2f-a0d0-e0aa96cd6cde" providerId="ADAL" clId="{6B910485-7ECD-4DA8-A5A2-1ECA93296081}" dt="2024-12-03T22:51:24.030" v="3423" actId="478"/>
          <ac:picMkLst>
            <pc:docMk/>
            <pc:sldMk cId="3487079804" sldId="303"/>
            <ac:picMk id="3" creationId="{74FA6CEE-59AF-8B1E-9D68-D6ECF2C293C5}"/>
          </ac:picMkLst>
        </pc:picChg>
        <pc:picChg chg="add mod">
          <ac:chgData name="Shyami Govind-MSBA25A" userId="c83df5df-fa1f-4c2f-a0d0-e0aa96cd6cde" providerId="ADAL" clId="{6B910485-7ECD-4DA8-A5A2-1ECA93296081}" dt="2024-12-03T22:53:33.677" v="3431" actId="164"/>
          <ac:picMkLst>
            <pc:docMk/>
            <pc:sldMk cId="3487079804" sldId="303"/>
            <ac:picMk id="8" creationId="{9E3AC747-6D09-90B7-E3D1-86B5CA14281C}"/>
          </ac:picMkLst>
        </pc:picChg>
        <pc:picChg chg="mod topLvl">
          <ac:chgData name="Shyami Govind-MSBA25A" userId="c83df5df-fa1f-4c2f-a0d0-e0aa96cd6cde" providerId="ADAL" clId="{6B910485-7ECD-4DA8-A5A2-1ECA93296081}" dt="2024-12-03T22:53:33.677" v="3431" actId="164"/>
          <ac:picMkLst>
            <pc:docMk/>
            <pc:sldMk cId="3487079804" sldId="303"/>
            <ac:picMk id="16" creationId="{4EA74282-2103-9470-8C62-5F88CDF46F2C}"/>
          </ac:picMkLst>
        </pc:picChg>
        <pc:picChg chg="mod topLvl">
          <ac:chgData name="Shyami Govind-MSBA25A" userId="c83df5df-fa1f-4c2f-a0d0-e0aa96cd6cde" providerId="ADAL" clId="{6B910485-7ECD-4DA8-A5A2-1ECA93296081}" dt="2024-12-03T22:53:33.677" v="3431" actId="164"/>
          <ac:picMkLst>
            <pc:docMk/>
            <pc:sldMk cId="3487079804" sldId="303"/>
            <ac:picMk id="18" creationId="{A3802A6D-B91A-ABA1-EFF7-B3A026557994}"/>
          </ac:picMkLst>
        </pc:picChg>
        <pc:picChg chg="mod topLvl">
          <ac:chgData name="Shyami Govind-MSBA25A" userId="c83df5df-fa1f-4c2f-a0d0-e0aa96cd6cde" providerId="ADAL" clId="{6B910485-7ECD-4DA8-A5A2-1ECA93296081}" dt="2024-12-03T22:53:33.677" v="3431" actId="164"/>
          <ac:picMkLst>
            <pc:docMk/>
            <pc:sldMk cId="3487079804" sldId="303"/>
            <ac:picMk id="20" creationId="{67481EF4-F4EC-A1BF-C86D-1D720C893E52}"/>
          </ac:picMkLst>
        </pc:picChg>
        <pc:picChg chg="del">
          <ac:chgData name="Shyami Govind-MSBA25A" userId="c83df5df-fa1f-4c2f-a0d0-e0aa96cd6cde" providerId="ADAL" clId="{6B910485-7ECD-4DA8-A5A2-1ECA93296081}" dt="2024-12-01T00:54:50.439" v="1422" actId="478"/>
          <ac:picMkLst>
            <pc:docMk/>
            <pc:sldMk cId="3487079804" sldId="303"/>
            <ac:picMk id="22" creationId="{96AAF9AA-02DA-B880-2061-5EC785BADA91}"/>
          </ac:picMkLst>
        </pc:picChg>
        <pc:picChg chg="mod topLvl">
          <ac:chgData name="Shyami Govind-MSBA25A" userId="c83df5df-fa1f-4c2f-a0d0-e0aa96cd6cde" providerId="ADAL" clId="{6B910485-7ECD-4DA8-A5A2-1ECA93296081}" dt="2024-12-03T22:53:33.677" v="3431" actId="164"/>
          <ac:picMkLst>
            <pc:docMk/>
            <pc:sldMk cId="3487079804" sldId="303"/>
            <ac:picMk id="24" creationId="{7C881A80-F793-C38B-849D-E5FF87BF50F8}"/>
          </ac:picMkLst>
        </pc:picChg>
      </pc:sldChg>
      <pc:sldChg chg="addSp delSp modSp add mod ord">
        <pc:chgData name="Shyami Govind-MSBA25A" userId="c83df5df-fa1f-4c2f-a0d0-e0aa96cd6cde" providerId="ADAL" clId="{6B910485-7ECD-4DA8-A5A2-1ECA93296081}" dt="2024-12-03T23:09:36.555" v="3915" actId="1076"/>
        <pc:sldMkLst>
          <pc:docMk/>
          <pc:sldMk cId="150657533" sldId="304"/>
        </pc:sldMkLst>
        <pc:spChg chg="add mod">
          <ac:chgData name="Shyami Govind-MSBA25A" userId="c83df5df-fa1f-4c2f-a0d0-e0aa96cd6cde" providerId="ADAL" clId="{6B910485-7ECD-4DA8-A5A2-1ECA93296081}" dt="2024-12-01T08:11:35.187" v="2363" actId="1076"/>
          <ac:spMkLst>
            <pc:docMk/>
            <pc:sldMk cId="150657533" sldId="304"/>
            <ac:spMk id="12" creationId="{3FF95780-2455-7FE2-7B5A-6CE579376327}"/>
          </ac:spMkLst>
        </pc:spChg>
        <pc:spChg chg="add mod">
          <ac:chgData name="Shyami Govind-MSBA25A" userId="c83df5df-fa1f-4c2f-a0d0-e0aa96cd6cde" providerId="ADAL" clId="{6B910485-7ECD-4DA8-A5A2-1ECA93296081}" dt="2024-12-03T23:09:36.555" v="3915" actId="1076"/>
          <ac:spMkLst>
            <pc:docMk/>
            <pc:sldMk cId="150657533" sldId="304"/>
            <ac:spMk id="13" creationId="{5C008137-9454-E8CD-DDA4-1D3144D96905}"/>
          </ac:spMkLst>
        </pc:spChg>
        <pc:spChg chg="mod">
          <ac:chgData name="Shyami Govind-MSBA25A" userId="c83df5df-fa1f-4c2f-a0d0-e0aa96cd6cde" providerId="ADAL" clId="{6B910485-7ECD-4DA8-A5A2-1ECA93296081}" dt="2024-12-01T01:17:27.925" v="1496" actId="14100"/>
          <ac:spMkLst>
            <pc:docMk/>
            <pc:sldMk cId="150657533" sldId="304"/>
            <ac:spMk id="26" creationId="{46CD18D7-8BD6-2ACB-A995-E1A3A8DD17AB}"/>
          </ac:spMkLst>
        </pc:spChg>
        <pc:grpChg chg="add mod">
          <ac:chgData name="Shyami Govind-MSBA25A" userId="c83df5df-fa1f-4c2f-a0d0-e0aa96cd6cde" providerId="ADAL" clId="{6B910485-7ECD-4DA8-A5A2-1ECA93296081}" dt="2024-12-01T05:56:32.742" v="1550" actId="14100"/>
          <ac:grpSpMkLst>
            <pc:docMk/>
            <pc:sldMk cId="150657533" sldId="304"/>
            <ac:grpSpMk id="11" creationId="{E43876EE-90C9-931E-0895-E2DD16A92A97}"/>
          </ac:grpSpMkLst>
        </pc:grpChg>
        <pc:picChg chg="add mod">
          <ac:chgData name="Shyami Govind-MSBA25A" userId="c83df5df-fa1f-4c2f-a0d0-e0aa96cd6cde" providerId="ADAL" clId="{6B910485-7ECD-4DA8-A5A2-1ECA93296081}" dt="2024-12-01T05:56:36.233" v="1551" actId="14100"/>
          <ac:picMkLst>
            <pc:docMk/>
            <pc:sldMk cId="150657533" sldId="304"/>
            <ac:picMk id="2" creationId="{6186A717-D753-231D-FA24-652110581CF3}"/>
          </ac:picMkLst>
        </pc:picChg>
        <pc:picChg chg="add del mod">
          <ac:chgData name="Shyami Govind-MSBA25A" userId="c83df5df-fa1f-4c2f-a0d0-e0aa96cd6cde" providerId="ADAL" clId="{6B910485-7ECD-4DA8-A5A2-1ECA93296081}" dt="2024-12-01T00:56:48.891" v="1438" actId="478"/>
          <ac:picMkLst>
            <pc:docMk/>
            <pc:sldMk cId="150657533" sldId="304"/>
            <ac:picMk id="3" creationId="{6C8A8EEB-6605-281B-3E02-6FA5E3E8F2FA}"/>
          </ac:picMkLst>
        </pc:picChg>
        <pc:picChg chg="add mod">
          <ac:chgData name="Shyami Govind-MSBA25A" userId="c83df5df-fa1f-4c2f-a0d0-e0aa96cd6cde" providerId="ADAL" clId="{6B910485-7ECD-4DA8-A5A2-1ECA93296081}" dt="2024-12-01T05:56:40.369" v="1552" actId="14100"/>
          <ac:picMkLst>
            <pc:docMk/>
            <pc:sldMk cId="150657533" sldId="304"/>
            <ac:picMk id="4" creationId="{0B497720-E714-6DDA-2690-DE64D9E732E0}"/>
          </ac:picMkLst>
        </pc:picChg>
        <pc:picChg chg="add mod">
          <ac:chgData name="Shyami Govind-MSBA25A" userId="c83df5df-fa1f-4c2f-a0d0-e0aa96cd6cde" providerId="ADAL" clId="{6B910485-7ECD-4DA8-A5A2-1ECA93296081}" dt="2024-12-01T05:56:45.770" v="1553" actId="14100"/>
          <ac:picMkLst>
            <pc:docMk/>
            <pc:sldMk cId="150657533" sldId="304"/>
            <ac:picMk id="7" creationId="{09E82F91-69C8-08E4-24A6-0C37DFF27552}"/>
          </ac:picMkLst>
        </pc:picChg>
        <pc:picChg chg="add mod">
          <ac:chgData name="Shyami Govind-MSBA25A" userId="c83df5df-fa1f-4c2f-a0d0-e0aa96cd6cde" providerId="ADAL" clId="{6B910485-7ECD-4DA8-A5A2-1ECA93296081}" dt="2024-12-01T05:56:50.169" v="1554" actId="14100"/>
          <ac:picMkLst>
            <pc:docMk/>
            <pc:sldMk cId="150657533" sldId="304"/>
            <ac:picMk id="9" creationId="{72FB0BE1-1015-9EFE-94DC-6BCC72C6B985}"/>
          </ac:picMkLst>
        </pc:picChg>
        <pc:picChg chg="del">
          <ac:chgData name="Shyami Govind-MSBA25A" userId="c83df5df-fa1f-4c2f-a0d0-e0aa96cd6cde" providerId="ADAL" clId="{6B910485-7ECD-4DA8-A5A2-1ECA93296081}" dt="2024-12-01T00:55:52.293" v="1432" actId="478"/>
          <ac:picMkLst>
            <pc:docMk/>
            <pc:sldMk cId="150657533" sldId="304"/>
            <ac:picMk id="30" creationId="{F50CBBA8-3912-948A-957D-E460DF3AC90D}"/>
          </ac:picMkLst>
        </pc:picChg>
        <pc:picChg chg="del">
          <ac:chgData name="Shyami Govind-MSBA25A" userId="c83df5df-fa1f-4c2f-a0d0-e0aa96cd6cde" providerId="ADAL" clId="{6B910485-7ECD-4DA8-A5A2-1ECA93296081}" dt="2024-12-01T00:55:52.927" v="1433" actId="478"/>
          <ac:picMkLst>
            <pc:docMk/>
            <pc:sldMk cId="150657533" sldId="304"/>
            <ac:picMk id="32" creationId="{4B612DDC-99BE-4351-A09C-7EA2D6CE22EB}"/>
          </ac:picMkLst>
        </pc:picChg>
      </pc:sldChg>
      <pc:sldChg chg="addSp delSp modSp add mod ord">
        <pc:chgData name="Shyami Govind-MSBA25A" userId="c83df5df-fa1f-4c2f-a0d0-e0aa96cd6cde" providerId="ADAL" clId="{6B910485-7ECD-4DA8-A5A2-1ECA93296081}" dt="2024-12-03T23:21:14.563" v="3957" actId="14100"/>
        <pc:sldMkLst>
          <pc:docMk/>
          <pc:sldMk cId="2033504530" sldId="305"/>
        </pc:sldMkLst>
        <pc:spChg chg="add mod">
          <ac:chgData name="Shyami Govind-MSBA25A" userId="c83df5df-fa1f-4c2f-a0d0-e0aa96cd6cde" providerId="ADAL" clId="{6B910485-7ECD-4DA8-A5A2-1ECA93296081}" dt="2024-12-03T23:20:21.932" v="3952" actId="20577"/>
          <ac:spMkLst>
            <pc:docMk/>
            <pc:sldMk cId="2033504530" sldId="305"/>
            <ac:spMk id="19" creationId="{74B21212-9F5F-1294-1352-802ECAC87391}"/>
          </ac:spMkLst>
        </pc:spChg>
        <pc:spChg chg="mod">
          <ac:chgData name="Shyami Govind-MSBA25A" userId="c83df5df-fa1f-4c2f-a0d0-e0aa96cd6cde" providerId="ADAL" clId="{6B910485-7ECD-4DA8-A5A2-1ECA93296081}" dt="2024-12-01T01:25:27.565" v="1501" actId="20577"/>
          <ac:spMkLst>
            <pc:docMk/>
            <pc:sldMk cId="2033504530" sldId="305"/>
            <ac:spMk id="26" creationId="{88FD3A89-0CC3-856F-9349-2AE63EC10B69}"/>
          </ac:spMkLst>
        </pc:spChg>
        <pc:grpChg chg="del">
          <ac:chgData name="Shyami Govind-MSBA25A" userId="c83df5df-fa1f-4c2f-a0d0-e0aa96cd6cde" providerId="ADAL" clId="{6B910485-7ECD-4DA8-A5A2-1ECA93296081}" dt="2024-12-01T01:25:22.982" v="1500" actId="478"/>
          <ac:grpSpMkLst>
            <pc:docMk/>
            <pc:sldMk cId="2033504530" sldId="305"/>
            <ac:grpSpMk id="11" creationId="{CC203101-1ED1-8CBC-CC4D-34ECECBD78B6}"/>
          </ac:grpSpMkLst>
        </pc:grpChg>
        <pc:grpChg chg="add mod">
          <ac:chgData name="Shyami Govind-MSBA25A" userId="c83df5df-fa1f-4c2f-a0d0-e0aa96cd6cde" providerId="ADAL" clId="{6B910485-7ECD-4DA8-A5A2-1ECA93296081}" dt="2024-12-01T05:55:54.876" v="1549" actId="1076"/>
          <ac:grpSpMkLst>
            <pc:docMk/>
            <pc:sldMk cId="2033504530" sldId="305"/>
            <ac:grpSpMk id="17" creationId="{2F026625-C054-3F5D-7D22-BEAD92B1335B}"/>
          </ac:grpSpMkLst>
        </pc:grpChg>
        <pc:picChg chg="add del mod">
          <ac:chgData name="Shyami Govind-MSBA25A" userId="c83df5df-fa1f-4c2f-a0d0-e0aa96cd6cde" providerId="ADAL" clId="{6B910485-7ECD-4DA8-A5A2-1ECA93296081}" dt="2024-12-01T01:26:06.354" v="1508" actId="478"/>
          <ac:picMkLst>
            <pc:docMk/>
            <pc:sldMk cId="2033504530" sldId="305"/>
            <ac:picMk id="3" creationId="{A421C833-A859-05C5-46E4-E1F161FDDAEA}"/>
          </ac:picMkLst>
        </pc:picChg>
        <pc:picChg chg="add mod">
          <ac:chgData name="Shyami Govind-MSBA25A" userId="c83df5df-fa1f-4c2f-a0d0-e0aa96cd6cde" providerId="ADAL" clId="{6B910485-7ECD-4DA8-A5A2-1ECA93296081}" dt="2024-12-03T23:21:14.563" v="3957" actId="14100"/>
          <ac:picMkLst>
            <pc:docMk/>
            <pc:sldMk cId="2033504530" sldId="305"/>
            <ac:picMk id="3" creationId="{EC0A60AB-B232-5168-DA9C-B17C2D9EB405}"/>
          </ac:picMkLst>
        </pc:picChg>
        <pc:picChg chg="add mod">
          <ac:chgData name="Shyami Govind-MSBA25A" userId="c83df5df-fa1f-4c2f-a0d0-e0aa96cd6cde" providerId="ADAL" clId="{6B910485-7ECD-4DA8-A5A2-1ECA93296081}" dt="2024-12-01T05:55:48.045" v="1548" actId="164"/>
          <ac:picMkLst>
            <pc:docMk/>
            <pc:sldMk cId="2033504530" sldId="305"/>
            <ac:picMk id="5" creationId="{AFD5AFCC-3D13-C16A-6031-3D0792E0F5E7}"/>
          </ac:picMkLst>
        </pc:picChg>
        <pc:picChg chg="add del mod">
          <ac:chgData name="Shyami Govind-MSBA25A" userId="c83df5df-fa1f-4c2f-a0d0-e0aa96cd6cde" providerId="ADAL" clId="{6B910485-7ECD-4DA8-A5A2-1ECA93296081}" dt="2024-12-01T01:26:33.927" v="1512" actId="478"/>
          <ac:picMkLst>
            <pc:docMk/>
            <pc:sldMk cId="2033504530" sldId="305"/>
            <ac:picMk id="8" creationId="{0F26EC2A-0544-3597-BBF7-7F723133F86D}"/>
          </ac:picMkLst>
        </pc:picChg>
        <pc:picChg chg="add del mod">
          <ac:chgData name="Shyami Govind-MSBA25A" userId="c83df5df-fa1f-4c2f-a0d0-e0aa96cd6cde" providerId="ADAL" clId="{6B910485-7ECD-4DA8-A5A2-1ECA93296081}" dt="2024-12-03T23:20:36.082" v="3953" actId="478"/>
          <ac:picMkLst>
            <pc:docMk/>
            <pc:sldMk cId="2033504530" sldId="305"/>
            <ac:picMk id="12" creationId="{3A488564-466C-53E9-9FFB-7785265EA3D9}"/>
          </ac:picMkLst>
        </pc:picChg>
        <pc:picChg chg="add del mod">
          <ac:chgData name="Shyami Govind-MSBA25A" userId="c83df5df-fa1f-4c2f-a0d0-e0aa96cd6cde" providerId="ADAL" clId="{6B910485-7ECD-4DA8-A5A2-1ECA93296081}" dt="2024-12-01T05:57:50.850" v="1555" actId="478"/>
          <ac:picMkLst>
            <pc:docMk/>
            <pc:sldMk cId="2033504530" sldId="305"/>
            <ac:picMk id="14" creationId="{360B9C2B-0DF1-CE90-B367-FCC2E53F77C5}"/>
          </ac:picMkLst>
        </pc:picChg>
        <pc:picChg chg="add mod">
          <ac:chgData name="Shyami Govind-MSBA25A" userId="c83df5df-fa1f-4c2f-a0d0-e0aa96cd6cde" providerId="ADAL" clId="{6B910485-7ECD-4DA8-A5A2-1ECA93296081}" dt="2024-12-01T05:55:48.045" v="1548" actId="164"/>
          <ac:picMkLst>
            <pc:docMk/>
            <pc:sldMk cId="2033504530" sldId="305"/>
            <ac:picMk id="16" creationId="{35C4949A-9E5C-3DBE-C380-FA16025532D8}"/>
          </ac:picMkLst>
        </pc:picChg>
        <pc:picChg chg="add mod">
          <ac:chgData name="Shyami Govind-MSBA25A" userId="c83df5df-fa1f-4c2f-a0d0-e0aa96cd6cde" providerId="ADAL" clId="{6B910485-7ECD-4DA8-A5A2-1ECA93296081}" dt="2024-12-01T05:58:13.045" v="1560" actId="14100"/>
          <ac:picMkLst>
            <pc:docMk/>
            <pc:sldMk cId="2033504530" sldId="305"/>
            <ac:picMk id="18" creationId="{F5AC2ACF-2847-E477-8EB2-6760943CE3DA}"/>
          </ac:picMkLst>
        </pc:picChg>
      </pc:sldChg>
      <pc:sldChg chg="modSp add mod">
        <pc:chgData name="Shyami Govind-MSBA25A" userId="c83df5df-fa1f-4c2f-a0d0-e0aa96cd6cde" providerId="ADAL" clId="{6B910485-7ECD-4DA8-A5A2-1ECA93296081}" dt="2024-12-01T06:03:35.060" v="1570" actId="122"/>
        <pc:sldMkLst>
          <pc:docMk/>
          <pc:sldMk cId="488511830" sldId="306"/>
        </pc:sldMkLst>
        <pc:spChg chg="mod">
          <ac:chgData name="Shyami Govind-MSBA25A" userId="c83df5df-fa1f-4c2f-a0d0-e0aa96cd6cde" providerId="ADAL" clId="{6B910485-7ECD-4DA8-A5A2-1ECA93296081}" dt="2024-12-01T06:03:35.060" v="1570" actId="122"/>
          <ac:spMkLst>
            <pc:docMk/>
            <pc:sldMk cId="488511830" sldId="306"/>
            <ac:spMk id="241" creationId="{C7CCE0F0-10B8-7DD5-9644-6EB33ACD2C69}"/>
          </ac:spMkLst>
        </pc:spChg>
        <pc:spChg chg="mod">
          <ac:chgData name="Shyami Govind-MSBA25A" userId="c83df5df-fa1f-4c2f-a0d0-e0aa96cd6cde" providerId="ADAL" clId="{6B910485-7ECD-4DA8-A5A2-1ECA93296081}" dt="2024-12-01T06:03:17.516" v="1568" actId="20577"/>
          <ac:spMkLst>
            <pc:docMk/>
            <pc:sldMk cId="488511830" sldId="306"/>
            <ac:spMk id="242" creationId="{FFA4F532-E55D-12DA-599B-19403FAFB109}"/>
          </ac:spMkLst>
        </pc:spChg>
      </pc:sldChg>
      <pc:sldChg chg="modSp add mod">
        <pc:chgData name="Shyami Govind-MSBA25A" userId="c83df5df-fa1f-4c2f-a0d0-e0aa96cd6cde" providerId="ADAL" clId="{6B910485-7ECD-4DA8-A5A2-1ECA93296081}" dt="2024-12-01T06:34:15.320" v="1757" actId="122"/>
        <pc:sldMkLst>
          <pc:docMk/>
          <pc:sldMk cId="63837431" sldId="307"/>
        </pc:sldMkLst>
        <pc:spChg chg="mod">
          <ac:chgData name="Shyami Govind-MSBA25A" userId="c83df5df-fa1f-4c2f-a0d0-e0aa96cd6cde" providerId="ADAL" clId="{6B910485-7ECD-4DA8-A5A2-1ECA93296081}" dt="2024-12-01T06:34:15.320" v="1757" actId="122"/>
          <ac:spMkLst>
            <pc:docMk/>
            <pc:sldMk cId="63837431" sldId="307"/>
            <ac:spMk id="241" creationId="{5B482B75-68C1-B7ED-A4CB-DE3FD411C6EF}"/>
          </ac:spMkLst>
        </pc:spChg>
      </pc:sldChg>
      <pc:sldChg chg="addSp delSp modSp add mod ord">
        <pc:chgData name="Shyami Govind-MSBA25A" userId="c83df5df-fa1f-4c2f-a0d0-e0aa96cd6cde" providerId="ADAL" clId="{6B910485-7ECD-4DA8-A5A2-1ECA93296081}" dt="2024-12-01T06:52:08.781" v="1842" actId="1076"/>
        <pc:sldMkLst>
          <pc:docMk/>
          <pc:sldMk cId="51710006" sldId="308"/>
        </pc:sldMkLst>
        <pc:spChg chg="add del mod">
          <ac:chgData name="Shyami Govind-MSBA25A" userId="c83df5df-fa1f-4c2f-a0d0-e0aa96cd6cde" providerId="ADAL" clId="{6B910485-7ECD-4DA8-A5A2-1ECA93296081}" dt="2024-12-01T06:04:03.149" v="1576" actId="478"/>
          <ac:spMkLst>
            <pc:docMk/>
            <pc:sldMk cId="51710006" sldId="308"/>
            <ac:spMk id="5" creationId="{50AFE270-F12D-F02D-AA4E-7BC56D0D7BDB}"/>
          </ac:spMkLst>
        </pc:spChg>
        <pc:spChg chg="del">
          <ac:chgData name="Shyami Govind-MSBA25A" userId="c83df5df-fa1f-4c2f-a0d0-e0aa96cd6cde" providerId="ADAL" clId="{6B910485-7ECD-4DA8-A5A2-1ECA93296081}" dt="2024-12-01T06:03:59.684" v="1575" actId="478"/>
          <ac:spMkLst>
            <pc:docMk/>
            <pc:sldMk cId="51710006" sldId="308"/>
            <ac:spMk id="6" creationId="{909992DC-FBE2-45CD-7C79-62BEFCBC8529}"/>
          </ac:spMkLst>
        </pc:spChg>
        <pc:spChg chg="mod">
          <ac:chgData name="Shyami Govind-MSBA25A" userId="c83df5df-fa1f-4c2f-a0d0-e0aa96cd6cde" providerId="ADAL" clId="{6B910485-7ECD-4DA8-A5A2-1ECA93296081}" dt="2024-12-01T06:20:08.985" v="1578"/>
          <ac:spMkLst>
            <pc:docMk/>
            <pc:sldMk cId="51710006" sldId="308"/>
            <ac:spMk id="12" creationId="{3A2C60BE-A579-8262-63EE-9C6E5B506D44}"/>
          </ac:spMkLst>
        </pc:spChg>
        <pc:spChg chg="mod">
          <ac:chgData name="Shyami Govind-MSBA25A" userId="c83df5df-fa1f-4c2f-a0d0-e0aa96cd6cde" providerId="ADAL" clId="{6B910485-7ECD-4DA8-A5A2-1ECA93296081}" dt="2024-12-01T06:20:39.265" v="1583" actId="14100"/>
          <ac:spMkLst>
            <pc:docMk/>
            <pc:sldMk cId="51710006" sldId="308"/>
            <ac:spMk id="13" creationId="{B45329A7-E30B-42A6-4206-4A569CB732F7}"/>
          </ac:spMkLst>
        </pc:spChg>
        <pc:spChg chg="mod">
          <ac:chgData name="Shyami Govind-MSBA25A" userId="c83df5df-fa1f-4c2f-a0d0-e0aa96cd6cde" providerId="ADAL" clId="{6B910485-7ECD-4DA8-A5A2-1ECA93296081}" dt="2024-12-01T06:21:35.146" v="1586"/>
          <ac:spMkLst>
            <pc:docMk/>
            <pc:sldMk cId="51710006" sldId="308"/>
            <ac:spMk id="15" creationId="{6D928F4A-A1F7-C89E-C001-C8DFBEDF9A4B}"/>
          </ac:spMkLst>
        </pc:spChg>
        <pc:spChg chg="mod">
          <ac:chgData name="Shyami Govind-MSBA25A" userId="c83df5df-fa1f-4c2f-a0d0-e0aa96cd6cde" providerId="ADAL" clId="{6B910485-7ECD-4DA8-A5A2-1ECA93296081}" dt="2024-12-01T06:21:35.146" v="1586"/>
          <ac:spMkLst>
            <pc:docMk/>
            <pc:sldMk cId="51710006" sldId="308"/>
            <ac:spMk id="16" creationId="{0C56FF34-07C9-B4BD-0EA3-76CC19D8A5F7}"/>
          </ac:spMkLst>
        </pc:spChg>
        <pc:spChg chg="mod">
          <ac:chgData name="Shyami Govind-MSBA25A" userId="c83df5df-fa1f-4c2f-a0d0-e0aa96cd6cde" providerId="ADAL" clId="{6B910485-7ECD-4DA8-A5A2-1ECA93296081}" dt="2024-12-01T06:21:35.146" v="1586"/>
          <ac:spMkLst>
            <pc:docMk/>
            <pc:sldMk cId="51710006" sldId="308"/>
            <ac:spMk id="17" creationId="{7FF77511-C17B-A8F7-8D61-B2DABEFD47E7}"/>
          </ac:spMkLst>
        </pc:spChg>
        <pc:spChg chg="add">
          <ac:chgData name="Shyami Govind-MSBA25A" userId="c83df5df-fa1f-4c2f-a0d0-e0aa96cd6cde" providerId="ADAL" clId="{6B910485-7ECD-4DA8-A5A2-1ECA93296081}" dt="2024-12-01T06:24:17.240" v="1591"/>
          <ac:spMkLst>
            <pc:docMk/>
            <pc:sldMk cId="51710006" sldId="308"/>
            <ac:spMk id="18" creationId="{D8CBDC1A-BE0F-06D2-4221-9758D584BD9E}"/>
          </ac:spMkLst>
        </pc:spChg>
        <pc:spChg chg="add mod">
          <ac:chgData name="Shyami Govind-MSBA25A" userId="c83df5df-fa1f-4c2f-a0d0-e0aa96cd6cde" providerId="ADAL" clId="{6B910485-7ECD-4DA8-A5A2-1ECA93296081}" dt="2024-12-01T06:37:43.927" v="1785" actId="14100"/>
          <ac:spMkLst>
            <pc:docMk/>
            <pc:sldMk cId="51710006" sldId="308"/>
            <ac:spMk id="19" creationId="{4337E53D-4656-AE45-B7DB-0BF02405A28F}"/>
          </ac:spMkLst>
        </pc:spChg>
        <pc:spChg chg="add mod">
          <ac:chgData name="Shyami Govind-MSBA25A" userId="c83df5df-fa1f-4c2f-a0d0-e0aa96cd6cde" providerId="ADAL" clId="{6B910485-7ECD-4DA8-A5A2-1ECA93296081}" dt="2024-12-01T06:37:49.266" v="1786" actId="14100"/>
          <ac:spMkLst>
            <pc:docMk/>
            <pc:sldMk cId="51710006" sldId="308"/>
            <ac:spMk id="20" creationId="{4EFDC1CF-73FC-2820-59E0-301383407097}"/>
          </ac:spMkLst>
        </pc:spChg>
        <pc:spChg chg="add mod">
          <ac:chgData name="Shyami Govind-MSBA25A" userId="c83df5df-fa1f-4c2f-a0d0-e0aa96cd6cde" providerId="ADAL" clId="{6B910485-7ECD-4DA8-A5A2-1ECA93296081}" dt="2024-12-01T06:25:28.279" v="1601" actId="1076"/>
          <ac:spMkLst>
            <pc:docMk/>
            <pc:sldMk cId="51710006" sldId="308"/>
            <ac:spMk id="21" creationId="{35014404-D8FD-31A2-312B-5061AFAEAA65}"/>
          </ac:spMkLst>
        </pc:spChg>
        <pc:spChg chg="add mod">
          <ac:chgData name="Shyami Govind-MSBA25A" userId="c83df5df-fa1f-4c2f-a0d0-e0aa96cd6cde" providerId="ADAL" clId="{6B910485-7ECD-4DA8-A5A2-1ECA93296081}" dt="2024-12-01T06:38:31.990" v="1793" actId="1076"/>
          <ac:spMkLst>
            <pc:docMk/>
            <pc:sldMk cId="51710006" sldId="308"/>
            <ac:spMk id="23" creationId="{95B97CAD-3DC4-8D90-5968-8BFC14DB48BA}"/>
          </ac:spMkLst>
        </pc:spChg>
        <pc:spChg chg="add mod">
          <ac:chgData name="Shyami Govind-MSBA25A" userId="c83df5df-fa1f-4c2f-a0d0-e0aa96cd6cde" providerId="ADAL" clId="{6B910485-7ECD-4DA8-A5A2-1ECA93296081}" dt="2024-12-01T06:38:10.942" v="1790" actId="14100"/>
          <ac:spMkLst>
            <pc:docMk/>
            <pc:sldMk cId="51710006" sldId="308"/>
            <ac:spMk id="24" creationId="{74D33258-A251-2921-AAB8-ECC14323B173}"/>
          </ac:spMkLst>
        </pc:spChg>
        <pc:spChg chg="add mod">
          <ac:chgData name="Shyami Govind-MSBA25A" userId="c83df5df-fa1f-4c2f-a0d0-e0aa96cd6cde" providerId="ADAL" clId="{6B910485-7ECD-4DA8-A5A2-1ECA93296081}" dt="2024-12-01T06:32:14.393" v="1711" actId="14100"/>
          <ac:spMkLst>
            <pc:docMk/>
            <pc:sldMk cId="51710006" sldId="308"/>
            <ac:spMk id="25" creationId="{C5C5BF0C-153C-3820-50E4-38E44D2C25E8}"/>
          </ac:spMkLst>
        </pc:spChg>
        <pc:spChg chg="del">
          <ac:chgData name="Shyami Govind-MSBA25A" userId="c83df5df-fa1f-4c2f-a0d0-e0aa96cd6cde" providerId="ADAL" clId="{6B910485-7ECD-4DA8-A5A2-1ECA93296081}" dt="2024-12-01T06:04:06.557" v="1577" actId="478"/>
          <ac:spMkLst>
            <pc:docMk/>
            <pc:sldMk cId="51710006" sldId="308"/>
            <ac:spMk id="26" creationId="{46F607C6-505C-4BB4-654C-26C6D99C901C}"/>
          </ac:spMkLst>
        </pc:spChg>
        <pc:spChg chg="add mod">
          <ac:chgData name="Shyami Govind-MSBA25A" userId="c83df5df-fa1f-4c2f-a0d0-e0aa96cd6cde" providerId="ADAL" clId="{6B910485-7ECD-4DA8-A5A2-1ECA93296081}" dt="2024-12-01T06:39:16.892" v="1833" actId="20577"/>
          <ac:spMkLst>
            <pc:docMk/>
            <pc:sldMk cId="51710006" sldId="308"/>
            <ac:spMk id="27" creationId="{AFCF677A-1BB7-40FA-A925-7F75A7FC657A}"/>
          </ac:spMkLst>
        </pc:spChg>
        <pc:spChg chg="add mod">
          <ac:chgData name="Shyami Govind-MSBA25A" userId="c83df5df-fa1f-4c2f-a0d0-e0aa96cd6cde" providerId="ADAL" clId="{6B910485-7ECD-4DA8-A5A2-1ECA93296081}" dt="2024-12-01T06:38:20.173" v="1792" actId="1076"/>
          <ac:spMkLst>
            <pc:docMk/>
            <pc:sldMk cId="51710006" sldId="308"/>
            <ac:spMk id="28" creationId="{911BE3C0-2000-231B-FA86-8769FC10BF99}"/>
          </ac:spMkLst>
        </pc:spChg>
        <pc:spChg chg="mod">
          <ac:chgData name="Shyami Govind-MSBA25A" userId="c83df5df-fa1f-4c2f-a0d0-e0aa96cd6cde" providerId="ADAL" clId="{6B910485-7ECD-4DA8-A5A2-1ECA93296081}" dt="2024-12-01T06:50:10.603" v="1836" actId="207"/>
          <ac:spMkLst>
            <pc:docMk/>
            <pc:sldMk cId="51710006" sldId="308"/>
            <ac:spMk id="30" creationId="{B0637C32-B993-9C56-30CB-106EC6700314}"/>
          </ac:spMkLst>
        </pc:spChg>
        <pc:spChg chg="mod">
          <ac:chgData name="Shyami Govind-MSBA25A" userId="c83df5df-fa1f-4c2f-a0d0-e0aa96cd6cde" providerId="ADAL" clId="{6B910485-7ECD-4DA8-A5A2-1ECA93296081}" dt="2024-12-01T06:50:10.603" v="1836" actId="207"/>
          <ac:spMkLst>
            <pc:docMk/>
            <pc:sldMk cId="51710006" sldId="308"/>
            <ac:spMk id="31" creationId="{CAA61FDF-642E-17D4-781C-02A68862CD4A}"/>
          </ac:spMkLst>
        </pc:spChg>
        <pc:spChg chg="mod">
          <ac:chgData name="Shyami Govind-MSBA25A" userId="c83df5df-fa1f-4c2f-a0d0-e0aa96cd6cde" providerId="ADAL" clId="{6B910485-7ECD-4DA8-A5A2-1ECA93296081}" dt="2024-12-01T06:50:10.603" v="1836" actId="207"/>
          <ac:spMkLst>
            <pc:docMk/>
            <pc:sldMk cId="51710006" sldId="308"/>
            <ac:spMk id="32" creationId="{C44C6247-E5B6-7AF7-3140-536B758C034B}"/>
          </ac:spMkLst>
        </pc:spChg>
        <pc:spChg chg="mod">
          <ac:chgData name="Shyami Govind-MSBA25A" userId="c83df5df-fa1f-4c2f-a0d0-e0aa96cd6cde" providerId="ADAL" clId="{6B910485-7ECD-4DA8-A5A2-1ECA93296081}" dt="2024-12-01T06:51:17.482" v="1839" actId="207"/>
          <ac:spMkLst>
            <pc:docMk/>
            <pc:sldMk cId="51710006" sldId="308"/>
            <ac:spMk id="34" creationId="{2339870D-D313-60EE-1CC3-8695E5835272}"/>
          </ac:spMkLst>
        </pc:spChg>
        <pc:spChg chg="mod">
          <ac:chgData name="Shyami Govind-MSBA25A" userId="c83df5df-fa1f-4c2f-a0d0-e0aa96cd6cde" providerId="ADAL" clId="{6B910485-7ECD-4DA8-A5A2-1ECA93296081}" dt="2024-12-01T06:51:17.482" v="1839" actId="207"/>
          <ac:spMkLst>
            <pc:docMk/>
            <pc:sldMk cId="51710006" sldId="308"/>
            <ac:spMk id="35" creationId="{EFD4C88A-EB85-8CD7-59D6-DCDBA10D69BF}"/>
          </ac:spMkLst>
        </pc:spChg>
        <pc:spChg chg="add mod">
          <ac:chgData name="Shyami Govind-MSBA25A" userId="c83df5df-fa1f-4c2f-a0d0-e0aa96cd6cde" providerId="ADAL" clId="{6B910485-7ECD-4DA8-A5A2-1ECA93296081}" dt="2024-12-01T06:52:08.781" v="1842" actId="1076"/>
          <ac:spMkLst>
            <pc:docMk/>
            <pc:sldMk cId="51710006" sldId="308"/>
            <ac:spMk id="36" creationId="{4BD5ED10-A3DC-5F39-59DC-B838367052E2}"/>
          </ac:spMkLst>
        </pc:spChg>
        <pc:grpChg chg="add del mod">
          <ac:chgData name="Shyami Govind-MSBA25A" userId="c83df5df-fa1f-4c2f-a0d0-e0aa96cd6cde" providerId="ADAL" clId="{6B910485-7ECD-4DA8-A5A2-1ECA93296081}" dt="2024-12-01T06:20:56.779" v="1585" actId="478"/>
          <ac:grpSpMkLst>
            <pc:docMk/>
            <pc:sldMk cId="51710006" sldId="308"/>
            <ac:grpSpMk id="8" creationId="{11380BAC-5A78-5E50-639A-E0848862ADB6}"/>
          </ac:grpSpMkLst>
        </pc:grpChg>
        <pc:grpChg chg="del">
          <ac:chgData name="Shyami Govind-MSBA25A" userId="c83df5df-fa1f-4c2f-a0d0-e0aa96cd6cde" providerId="ADAL" clId="{6B910485-7ECD-4DA8-A5A2-1ECA93296081}" dt="2024-12-01T06:03:55.340" v="1574" actId="478"/>
          <ac:grpSpMkLst>
            <pc:docMk/>
            <pc:sldMk cId="51710006" sldId="308"/>
            <ac:grpSpMk id="11" creationId="{4739AC39-2DF4-6226-8A90-7DB6D20A826B}"/>
          </ac:grpSpMkLst>
        </pc:grpChg>
        <pc:grpChg chg="add del mod">
          <ac:chgData name="Shyami Govind-MSBA25A" userId="c83df5df-fa1f-4c2f-a0d0-e0aa96cd6cde" providerId="ADAL" clId="{6B910485-7ECD-4DA8-A5A2-1ECA93296081}" dt="2024-12-01T06:24:54.706" v="1592" actId="478"/>
          <ac:grpSpMkLst>
            <pc:docMk/>
            <pc:sldMk cId="51710006" sldId="308"/>
            <ac:grpSpMk id="14" creationId="{E3B912B1-117B-A8A4-4053-CF35125D66FB}"/>
          </ac:grpSpMkLst>
        </pc:grpChg>
        <pc:grpChg chg="add mod">
          <ac:chgData name="Shyami Govind-MSBA25A" userId="c83df5df-fa1f-4c2f-a0d0-e0aa96cd6cde" providerId="ADAL" clId="{6B910485-7ECD-4DA8-A5A2-1ECA93296081}" dt="2024-12-01T06:50:10.603" v="1836" actId="207"/>
          <ac:grpSpMkLst>
            <pc:docMk/>
            <pc:sldMk cId="51710006" sldId="308"/>
            <ac:grpSpMk id="29" creationId="{105108D3-DAC6-6AAD-D10C-9577483F3D16}"/>
          </ac:grpSpMkLst>
        </pc:grpChg>
        <pc:grpChg chg="add mod">
          <ac:chgData name="Shyami Govind-MSBA25A" userId="c83df5df-fa1f-4c2f-a0d0-e0aa96cd6cde" providerId="ADAL" clId="{6B910485-7ECD-4DA8-A5A2-1ECA93296081}" dt="2024-12-01T06:51:17.482" v="1839" actId="207"/>
          <ac:grpSpMkLst>
            <pc:docMk/>
            <pc:sldMk cId="51710006" sldId="308"/>
            <ac:grpSpMk id="33" creationId="{3AD49E81-8DE3-7537-33AF-260FD17C6BD5}"/>
          </ac:grpSpMkLst>
        </pc:grpChg>
      </pc:sldChg>
      <pc:sldChg chg="modSp add mod">
        <pc:chgData name="Shyami Govind-MSBA25A" userId="c83df5df-fa1f-4c2f-a0d0-e0aa96cd6cde" providerId="ADAL" clId="{6B910485-7ECD-4DA8-A5A2-1ECA93296081}" dt="2024-12-01T08:13:55.428" v="2388" actId="1076"/>
        <pc:sldMkLst>
          <pc:docMk/>
          <pc:sldMk cId="3444333080" sldId="309"/>
        </pc:sldMkLst>
        <pc:spChg chg="mod">
          <ac:chgData name="Shyami Govind-MSBA25A" userId="c83df5df-fa1f-4c2f-a0d0-e0aa96cd6cde" providerId="ADAL" clId="{6B910485-7ECD-4DA8-A5A2-1ECA93296081}" dt="2024-12-01T08:13:55.428" v="2388" actId="1076"/>
          <ac:spMkLst>
            <pc:docMk/>
            <pc:sldMk cId="3444333080" sldId="309"/>
            <ac:spMk id="241" creationId="{D87ABC23-074F-2214-0AA4-80EB2064CBD8}"/>
          </ac:spMkLst>
        </pc:spChg>
        <pc:spChg chg="mod">
          <ac:chgData name="Shyami Govind-MSBA25A" userId="c83df5df-fa1f-4c2f-a0d0-e0aa96cd6cde" providerId="ADAL" clId="{6B910485-7ECD-4DA8-A5A2-1ECA93296081}" dt="2024-12-01T08:13:42.561" v="2376" actId="1076"/>
          <ac:spMkLst>
            <pc:docMk/>
            <pc:sldMk cId="3444333080" sldId="309"/>
            <ac:spMk id="242" creationId="{6050E8AE-F757-B2C7-3C45-C25A8F2047CF}"/>
          </ac:spMkLst>
        </pc:spChg>
      </pc:sldChg>
      <pc:sldChg chg="addSp delSp modSp add mod">
        <pc:chgData name="Shyami Govind-MSBA25A" userId="c83df5df-fa1f-4c2f-a0d0-e0aa96cd6cde" providerId="ADAL" clId="{6B910485-7ECD-4DA8-A5A2-1ECA93296081}" dt="2024-12-04T06:21:30.763" v="4130" actId="20577"/>
        <pc:sldMkLst>
          <pc:docMk/>
          <pc:sldMk cId="2868305886" sldId="310"/>
        </pc:sldMkLst>
        <pc:spChg chg="add mod">
          <ac:chgData name="Shyami Govind-MSBA25A" userId="c83df5df-fa1f-4c2f-a0d0-e0aa96cd6cde" providerId="ADAL" clId="{6B910485-7ECD-4DA8-A5A2-1ECA93296081}" dt="2024-12-04T06:21:30.763" v="4130" actId="20577"/>
          <ac:spMkLst>
            <pc:docMk/>
            <pc:sldMk cId="2868305886" sldId="310"/>
            <ac:spMk id="3" creationId="{7EA022B1-FDB1-BBC1-7E33-AB80ED324ED5}"/>
          </ac:spMkLst>
        </pc:spChg>
        <pc:spChg chg="add del mod">
          <ac:chgData name="Shyami Govind-MSBA25A" userId="c83df5df-fa1f-4c2f-a0d0-e0aa96cd6cde" providerId="ADAL" clId="{6B910485-7ECD-4DA8-A5A2-1ECA93296081}" dt="2024-12-01T08:15:24.501" v="2407" actId="478"/>
          <ac:spMkLst>
            <pc:docMk/>
            <pc:sldMk cId="2868305886" sldId="310"/>
            <ac:spMk id="5" creationId="{1881F9A8-3681-1DEF-E1DE-F56EA6D57580}"/>
          </ac:spMkLst>
        </pc:spChg>
        <pc:spChg chg="mod">
          <ac:chgData name="Shyami Govind-MSBA25A" userId="c83df5df-fa1f-4c2f-a0d0-e0aa96cd6cde" providerId="ADAL" clId="{6B910485-7ECD-4DA8-A5A2-1ECA93296081}" dt="2024-12-01T08:15:56.772" v="2430" actId="20577"/>
          <ac:spMkLst>
            <pc:docMk/>
            <pc:sldMk cId="2868305886" sldId="310"/>
            <ac:spMk id="6" creationId="{9C6AC8E3-290F-1A93-198F-7F651787AE99}"/>
          </ac:spMkLst>
        </pc:spChg>
        <pc:spChg chg="del">
          <ac:chgData name="Shyami Govind-MSBA25A" userId="c83df5df-fa1f-4c2f-a0d0-e0aa96cd6cde" providerId="ADAL" clId="{6B910485-7ECD-4DA8-A5A2-1ECA93296081}" dt="2024-12-01T08:15:22.105" v="2406" actId="478"/>
          <ac:spMkLst>
            <pc:docMk/>
            <pc:sldMk cId="2868305886" sldId="310"/>
            <ac:spMk id="12" creationId="{F0D42E38-82AC-2FB6-08C7-A3E9A4F9182C}"/>
          </ac:spMkLst>
        </pc:spChg>
        <pc:spChg chg="del">
          <ac:chgData name="Shyami Govind-MSBA25A" userId="c83df5df-fa1f-4c2f-a0d0-e0aa96cd6cde" providerId="ADAL" clId="{6B910485-7ECD-4DA8-A5A2-1ECA93296081}" dt="2024-12-01T08:15:26.374" v="2408" actId="478"/>
          <ac:spMkLst>
            <pc:docMk/>
            <pc:sldMk cId="2868305886" sldId="310"/>
            <ac:spMk id="13" creationId="{4BFCE3E0-C98E-7945-8D50-04FBD5F4A00B}"/>
          </ac:spMkLst>
        </pc:spChg>
        <pc:spChg chg="del">
          <ac:chgData name="Shyami Govind-MSBA25A" userId="c83df5df-fa1f-4c2f-a0d0-e0aa96cd6cde" providerId="ADAL" clId="{6B910485-7ECD-4DA8-A5A2-1ECA93296081}" dt="2024-12-01T08:15:29.172" v="2409" actId="478"/>
          <ac:spMkLst>
            <pc:docMk/>
            <pc:sldMk cId="2868305886" sldId="310"/>
            <ac:spMk id="26" creationId="{2410B13E-C3C3-EF90-B72C-E7F3B18F13BB}"/>
          </ac:spMkLst>
        </pc:spChg>
        <pc:grpChg chg="del">
          <ac:chgData name="Shyami Govind-MSBA25A" userId="c83df5df-fa1f-4c2f-a0d0-e0aa96cd6cde" providerId="ADAL" clId="{6B910485-7ECD-4DA8-A5A2-1ECA93296081}" dt="2024-12-01T08:15:20.118" v="2405" actId="478"/>
          <ac:grpSpMkLst>
            <pc:docMk/>
            <pc:sldMk cId="2868305886" sldId="310"/>
            <ac:grpSpMk id="11" creationId="{53B4BE89-F1B3-B594-4423-5EFA58621DFF}"/>
          </ac:grpSpMkLst>
        </pc:grpChg>
        <pc:picChg chg="del mod">
          <ac:chgData name="Shyami Govind-MSBA25A" userId="c83df5df-fa1f-4c2f-a0d0-e0aa96cd6cde" providerId="ADAL" clId="{6B910485-7ECD-4DA8-A5A2-1ECA93296081}" dt="2024-12-04T06:18:50.800" v="4098" actId="478"/>
          <ac:picMkLst>
            <pc:docMk/>
            <pc:sldMk cId="2868305886" sldId="310"/>
            <ac:picMk id="4" creationId="{AC6DBE8F-250C-76AB-C330-F06136E2E3BC}"/>
          </ac:picMkLst>
        </pc:picChg>
        <pc:picChg chg="add mod">
          <ac:chgData name="Shyami Govind-MSBA25A" userId="c83df5df-fa1f-4c2f-a0d0-e0aa96cd6cde" providerId="ADAL" clId="{6B910485-7ECD-4DA8-A5A2-1ECA93296081}" dt="2024-12-04T06:20:18.570" v="4116" actId="1076"/>
          <ac:picMkLst>
            <pc:docMk/>
            <pc:sldMk cId="2868305886" sldId="310"/>
            <ac:picMk id="5" creationId="{52D1D6BC-304C-7008-E5C9-5BFABABCB195}"/>
          </ac:picMkLst>
        </pc:picChg>
        <pc:picChg chg="add mod">
          <ac:chgData name="Shyami Govind-MSBA25A" userId="c83df5df-fa1f-4c2f-a0d0-e0aa96cd6cde" providerId="ADAL" clId="{6B910485-7ECD-4DA8-A5A2-1ECA93296081}" dt="2024-12-04T06:20:24.397" v="4117" actId="1076"/>
          <ac:picMkLst>
            <pc:docMk/>
            <pc:sldMk cId="2868305886" sldId="310"/>
            <ac:picMk id="8" creationId="{553CA1E6-7FD5-BB42-CFAA-AC878EE5B030}"/>
          </ac:picMkLst>
        </pc:picChg>
      </pc:sldChg>
      <pc:sldChg chg="addSp delSp modSp add mod ord">
        <pc:chgData name="Shyami Govind-MSBA25A" userId="c83df5df-fa1f-4c2f-a0d0-e0aa96cd6cde" providerId="ADAL" clId="{6B910485-7ECD-4DA8-A5A2-1ECA93296081}" dt="2024-12-04T00:18:15.013" v="3971" actId="1076"/>
        <pc:sldMkLst>
          <pc:docMk/>
          <pc:sldMk cId="1659907898" sldId="311"/>
        </pc:sldMkLst>
        <pc:spChg chg="mod">
          <ac:chgData name="Shyami Govind-MSBA25A" userId="c83df5df-fa1f-4c2f-a0d0-e0aa96cd6cde" providerId="ADAL" clId="{6B910485-7ECD-4DA8-A5A2-1ECA93296081}" dt="2024-12-04T00:18:13.386" v="3970" actId="1076"/>
          <ac:spMkLst>
            <pc:docMk/>
            <pc:sldMk cId="1659907898" sldId="311"/>
            <ac:spMk id="2" creationId="{78C558B4-B2AF-0F12-5CD5-64BCEC21B89E}"/>
          </ac:spMkLst>
        </pc:spChg>
        <pc:spChg chg="add del mod">
          <ac:chgData name="Shyami Govind-MSBA25A" userId="c83df5df-fa1f-4c2f-a0d0-e0aa96cd6cde" providerId="ADAL" clId="{6B910485-7ECD-4DA8-A5A2-1ECA93296081}" dt="2024-12-03T05:20:53.376" v="3395" actId="478"/>
          <ac:spMkLst>
            <pc:docMk/>
            <pc:sldMk cId="1659907898" sldId="311"/>
            <ac:spMk id="3" creationId="{175F3A72-9A8E-E5D2-5408-1310461DD611}"/>
          </ac:spMkLst>
        </pc:spChg>
        <pc:spChg chg="add mod">
          <ac:chgData name="Shyami Govind-MSBA25A" userId="c83df5df-fa1f-4c2f-a0d0-e0aa96cd6cde" providerId="ADAL" clId="{6B910485-7ECD-4DA8-A5A2-1ECA93296081}" dt="2024-12-04T00:18:04.931" v="3966" actId="1076"/>
          <ac:spMkLst>
            <pc:docMk/>
            <pc:sldMk cId="1659907898" sldId="311"/>
            <ac:spMk id="3" creationId="{62A5EC47-600C-6AC5-A77B-5ACF707D2C72}"/>
          </ac:spMkLst>
        </pc:spChg>
        <pc:spChg chg="add del mod">
          <ac:chgData name="Shyami Govind-MSBA25A" userId="c83df5df-fa1f-4c2f-a0d0-e0aa96cd6cde" providerId="ADAL" clId="{6B910485-7ECD-4DA8-A5A2-1ECA93296081}" dt="2024-12-02T01:47:58.827" v="3151" actId="478"/>
          <ac:spMkLst>
            <pc:docMk/>
            <pc:sldMk cId="1659907898" sldId="311"/>
            <ac:spMk id="4" creationId="{1690BD55-D266-8415-F1EC-47727F07829B}"/>
          </ac:spMkLst>
        </pc:spChg>
        <pc:spChg chg="del mod">
          <ac:chgData name="Shyami Govind-MSBA25A" userId="c83df5df-fa1f-4c2f-a0d0-e0aa96cd6cde" providerId="ADAL" clId="{6B910485-7ECD-4DA8-A5A2-1ECA93296081}" dt="2024-12-03T05:08:42.196" v="3285"/>
          <ac:spMkLst>
            <pc:docMk/>
            <pc:sldMk cId="1659907898" sldId="311"/>
            <ac:spMk id="4" creationId="{22F20E0E-4F39-1ACE-8B98-8C51D49AE751}"/>
          </ac:spMkLst>
        </pc:spChg>
        <pc:spChg chg="mod">
          <ac:chgData name="Shyami Govind-MSBA25A" userId="c83df5df-fa1f-4c2f-a0d0-e0aa96cd6cde" providerId="ADAL" clId="{6B910485-7ECD-4DA8-A5A2-1ECA93296081}" dt="2024-12-03T05:20:49.698" v="3394" actId="20577"/>
          <ac:spMkLst>
            <pc:docMk/>
            <pc:sldMk cId="1659907898" sldId="311"/>
            <ac:spMk id="6" creationId="{E59B0744-92D2-17B2-04FD-348594DE38B3}"/>
          </ac:spMkLst>
        </pc:spChg>
        <pc:spChg chg="add del mod">
          <ac:chgData name="Shyami Govind-MSBA25A" userId="c83df5df-fa1f-4c2f-a0d0-e0aa96cd6cde" providerId="ADAL" clId="{6B910485-7ECD-4DA8-A5A2-1ECA93296081}" dt="2024-12-02T01:48:00.642" v="3152" actId="478"/>
          <ac:spMkLst>
            <pc:docMk/>
            <pc:sldMk cId="1659907898" sldId="311"/>
            <ac:spMk id="8" creationId="{EB1BA0B5-0688-6688-FF62-E5D4EF17D88F}"/>
          </ac:spMkLst>
        </pc:spChg>
        <pc:spChg chg="add del mod">
          <ac:chgData name="Shyami Govind-MSBA25A" userId="c83df5df-fa1f-4c2f-a0d0-e0aa96cd6cde" providerId="ADAL" clId="{6B910485-7ECD-4DA8-A5A2-1ECA93296081}" dt="2024-12-02T01:48:02.914" v="3153" actId="478"/>
          <ac:spMkLst>
            <pc:docMk/>
            <pc:sldMk cId="1659907898" sldId="311"/>
            <ac:spMk id="9" creationId="{85298C61-D35A-184C-B7FE-EB8AEB309606}"/>
          </ac:spMkLst>
        </pc:spChg>
        <pc:spChg chg="add del mod">
          <ac:chgData name="Shyami Govind-MSBA25A" userId="c83df5df-fa1f-4c2f-a0d0-e0aa96cd6cde" providerId="ADAL" clId="{6B910485-7ECD-4DA8-A5A2-1ECA93296081}" dt="2024-12-03T05:20:46.033" v="3392" actId="478"/>
          <ac:spMkLst>
            <pc:docMk/>
            <pc:sldMk cId="1659907898" sldId="311"/>
            <ac:spMk id="13" creationId="{FFB519AD-996D-6994-91CE-48EFE770AB46}"/>
          </ac:spMkLst>
        </pc:spChg>
        <pc:spChg chg="mod">
          <ac:chgData name="Shyami Govind-MSBA25A" userId="c83df5df-fa1f-4c2f-a0d0-e0aa96cd6cde" providerId="ADAL" clId="{6B910485-7ECD-4DA8-A5A2-1ECA93296081}" dt="2024-12-02T02:01:38.010" v="3267" actId="20577"/>
          <ac:spMkLst>
            <pc:docMk/>
            <pc:sldMk cId="1659907898" sldId="311"/>
            <ac:spMk id="18" creationId="{52939EE1-309D-E1EA-CBD7-5A9A038CABBF}"/>
          </ac:spMkLst>
        </pc:spChg>
        <pc:spChg chg="mod">
          <ac:chgData name="Shyami Govind-MSBA25A" userId="c83df5df-fa1f-4c2f-a0d0-e0aa96cd6cde" providerId="ADAL" clId="{6B910485-7ECD-4DA8-A5A2-1ECA93296081}" dt="2024-12-02T02:06:20.510" v="3270" actId="1076"/>
          <ac:spMkLst>
            <pc:docMk/>
            <pc:sldMk cId="1659907898" sldId="311"/>
            <ac:spMk id="19" creationId="{D3E959BB-3FE7-4FD2-7A8D-BCF5D85DCA37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20" creationId="{E6DA68BE-D037-23A5-0979-8AC06261ABDD}"/>
          </ac:spMkLst>
        </pc:spChg>
        <pc:spChg chg="del mod">
          <ac:chgData name="Shyami Govind-MSBA25A" userId="c83df5df-fa1f-4c2f-a0d0-e0aa96cd6cde" providerId="ADAL" clId="{6B910485-7ECD-4DA8-A5A2-1ECA93296081}" dt="2024-12-02T01:58:07.460" v="3200" actId="478"/>
          <ac:spMkLst>
            <pc:docMk/>
            <pc:sldMk cId="1659907898" sldId="311"/>
            <ac:spMk id="21" creationId="{2FD68E45-E97C-DE18-5282-40CB9E279038}"/>
          </ac:spMkLst>
        </pc:spChg>
        <pc:spChg chg="del mod">
          <ac:chgData name="Shyami Govind-MSBA25A" userId="c83df5df-fa1f-4c2f-a0d0-e0aa96cd6cde" providerId="ADAL" clId="{6B910485-7ECD-4DA8-A5A2-1ECA93296081}" dt="2024-12-02T01:58:30.780" v="3207" actId="478"/>
          <ac:spMkLst>
            <pc:docMk/>
            <pc:sldMk cId="1659907898" sldId="311"/>
            <ac:spMk id="22" creationId="{28D2C09E-523E-4BFD-5A84-23F7D853732C}"/>
          </ac:spMkLst>
        </pc:spChg>
        <pc:spChg chg="del mod">
          <ac:chgData name="Shyami Govind-MSBA25A" userId="c83df5df-fa1f-4c2f-a0d0-e0aa96cd6cde" providerId="ADAL" clId="{6B910485-7ECD-4DA8-A5A2-1ECA93296081}" dt="2024-12-02T01:58:47.001" v="3212" actId="478"/>
          <ac:spMkLst>
            <pc:docMk/>
            <pc:sldMk cId="1659907898" sldId="311"/>
            <ac:spMk id="28" creationId="{8A83CAB6-7AFE-616E-D843-BE1E8FFE1E3B}"/>
          </ac:spMkLst>
        </pc:spChg>
        <pc:spChg chg="del mod">
          <ac:chgData name="Shyami Govind-MSBA25A" userId="c83df5df-fa1f-4c2f-a0d0-e0aa96cd6cde" providerId="ADAL" clId="{6B910485-7ECD-4DA8-A5A2-1ECA93296081}" dt="2024-12-02T01:58:39.748" v="3210" actId="478"/>
          <ac:spMkLst>
            <pc:docMk/>
            <pc:sldMk cId="1659907898" sldId="311"/>
            <ac:spMk id="29" creationId="{3563D495-47A7-75CA-E014-6CFC8E6AC2EC}"/>
          </ac:spMkLst>
        </pc:spChg>
        <pc:spChg chg="del mod">
          <ac:chgData name="Shyami Govind-MSBA25A" userId="c83df5df-fa1f-4c2f-a0d0-e0aa96cd6cde" providerId="ADAL" clId="{6B910485-7ECD-4DA8-A5A2-1ECA93296081}" dt="2024-12-02T01:58:33.093" v="3208" actId="478"/>
          <ac:spMkLst>
            <pc:docMk/>
            <pc:sldMk cId="1659907898" sldId="311"/>
            <ac:spMk id="30" creationId="{F9CAEB06-D022-BA09-5C6F-EE302B6F60DC}"/>
          </ac:spMkLst>
        </pc:spChg>
        <pc:spChg chg="del mod">
          <ac:chgData name="Shyami Govind-MSBA25A" userId="c83df5df-fa1f-4c2f-a0d0-e0aa96cd6cde" providerId="ADAL" clId="{6B910485-7ECD-4DA8-A5A2-1ECA93296081}" dt="2024-12-02T01:58:36.393" v="3209" actId="478"/>
          <ac:spMkLst>
            <pc:docMk/>
            <pc:sldMk cId="1659907898" sldId="311"/>
            <ac:spMk id="31" creationId="{74E0DF25-4704-46B9-49CC-55938422967A}"/>
          </ac:spMkLst>
        </pc:spChg>
        <pc:spChg chg="del mod">
          <ac:chgData name="Shyami Govind-MSBA25A" userId="c83df5df-fa1f-4c2f-a0d0-e0aa96cd6cde" providerId="ADAL" clId="{6B910485-7ECD-4DA8-A5A2-1ECA93296081}" dt="2024-12-02T01:58:43.605" v="3211" actId="478"/>
          <ac:spMkLst>
            <pc:docMk/>
            <pc:sldMk cId="1659907898" sldId="311"/>
            <ac:spMk id="32" creationId="{4F4B140B-0853-2413-6143-D597A2187BFB}"/>
          </ac:spMkLst>
        </pc:spChg>
        <pc:spChg chg="del mod">
          <ac:chgData name="Shyami Govind-MSBA25A" userId="c83df5df-fa1f-4c2f-a0d0-e0aa96cd6cde" providerId="ADAL" clId="{6B910485-7ECD-4DA8-A5A2-1ECA93296081}" dt="2024-12-02T01:58:11.205" v="3201" actId="478"/>
          <ac:spMkLst>
            <pc:docMk/>
            <pc:sldMk cId="1659907898" sldId="311"/>
            <ac:spMk id="33" creationId="{47A7B465-7EE5-4B81-0ED0-73DD96ECD160}"/>
          </ac:spMkLst>
        </pc:spChg>
        <pc:spChg chg="del mod">
          <ac:chgData name="Shyami Govind-MSBA25A" userId="c83df5df-fa1f-4c2f-a0d0-e0aa96cd6cde" providerId="ADAL" clId="{6B910485-7ECD-4DA8-A5A2-1ECA93296081}" dt="2024-12-02T01:57:59.988" v="3197" actId="478"/>
          <ac:spMkLst>
            <pc:docMk/>
            <pc:sldMk cId="1659907898" sldId="311"/>
            <ac:spMk id="34" creationId="{E39BF404-89CB-9D6A-F39A-5BB4FBBFF2CD}"/>
          </ac:spMkLst>
        </pc:spChg>
        <pc:spChg chg="del mod">
          <ac:chgData name="Shyami Govind-MSBA25A" userId="c83df5df-fa1f-4c2f-a0d0-e0aa96cd6cde" providerId="ADAL" clId="{6B910485-7ECD-4DA8-A5A2-1ECA93296081}" dt="2024-12-02T01:58:18.635" v="3203" actId="478"/>
          <ac:spMkLst>
            <pc:docMk/>
            <pc:sldMk cId="1659907898" sldId="311"/>
            <ac:spMk id="35" creationId="{02DBB8B1-DCBC-52DD-83EC-5F178C53D2C2}"/>
          </ac:spMkLst>
        </pc:spChg>
        <pc:spChg chg="del mod">
          <ac:chgData name="Shyami Govind-MSBA25A" userId="c83df5df-fa1f-4c2f-a0d0-e0aa96cd6cde" providerId="ADAL" clId="{6B910485-7ECD-4DA8-A5A2-1ECA93296081}" dt="2024-12-02T01:58:14.423" v="3202" actId="478"/>
          <ac:spMkLst>
            <pc:docMk/>
            <pc:sldMk cId="1659907898" sldId="311"/>
            <ac:spMk id="36" creationId="{0420B555-BB3A-D600-2632-E6A43BDFAFF9}"/>
          </ac:spMkLst>
        </pc:spChg>
        <pc:spChg chg="del mod">
          <ac:chgData name="Shyami Govind-MSBA25A" userId="c83df5df-fa1f-4c2f-a0d0-e0aa96cd6cde" providerId="ADAL" clId="{6B910485-7ECD-4DA8-A5A2-1ECA93296081}" dt="2024-12-02T01:58:04.324" v="3198" actId="478"/>
          <ac:spMkLst>
            <pc:docMk/>
            <pc:sldMk cId="1659907898" sldId="311"/>
            <ac:spMk id="37" creationId="{178FBAFF-6C12-6DA7-C116-F8F3F54511E1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38" creationId="{66060F48-50D8-28FA-1D17-C9435A5D1679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39" creationId="{05124D34-D332-B47E-BE64-A2756CF8613D}"/>
          </ac:spMkLst>
        </pc:spChg>
        <pc:spChg chg="mod">
          <ac:chgData name="Shyami Govind-MSBA25A" userId="c83df5df-fa1f-4c2f-a0d0-e0aa96cd6cde" providerId="ADAL" clId="{6B910485-7ECD-4DA8-A5A2-1ECA93296081}" dt="2024-12-02T01:59:40.838" v="3222" actId="207"/>
          <ac:spMkLst>
            <pc:docMk/>
            <pc:sldMk cId="1659907898" sldId="311"/>
            <ac:spMk id="40" creationId="{AFB9071C-5DF6-9523-2F92-9308A55D91B3}"/>
          </ac:spMkLst>
        </pc:spChg>
        <pc:spChg chg="mod">
          <ac:chgData name="Shyami Govind-MSBA25A" userId="c83df5df-fa1f-4c2f-a0d0-e0aa96cd6cde" providerId="ADAL" clId="{6B910485-7ECD-4DA8-A5A2-1ECA93296081}" dt="2024-12-02T01:59:38.453" v="3221" actId="207"/>
          <ac:spMkLst>
            <pc:docMk/>
            <pc:sldMk cId="1659907898" sldId="311"/>
            <ac:spMk id="41" creationId="{D3782C49-F11D-8CE1-CB64-FA4A222BD8E5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42" creationId="{B2695ED8-9529-907D-030D-D9E9B312ECFC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43" creationId="{2979A776-8013-9BC7-A8AF-C0DB49F6059D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44" creationId="{B3A6D5E0-DD8D-05A6-B571-A2B0FA71FB32}"/>
          </ac:spMkLst>
        </pc:spChg>
        <pc:spChg chg="mod">
          <ac:chgData name="Shyami Govind-MSBA25A" userId="c83df5df-fa1f-4c2f-a0d0-e0aa96cd6cde" providerId="ADAL" clId="{6B910485-7ECD-4DA8-A5A2-1ECA93296081}" dt="2024-12-02T01:59:27.588" v="3219" actId="207"/>
          <ac:spMkLst>
            <pc:docMk/>
            <pc:sldMk cId="1659907898" sldId="311"/>
            <ac:spMk id="45" creationId="{C1D51827-C7B5-3126-F752-FD6559A2A46C}"/>
          </ac:spMkLst>
        </pc:spChg>
        <pc:spChg chg="mod">
          <ac:chgData name="Shyami Govind-MSBA25A" userId="c83df5df-fa1f-4c2f-a0d0-e0aa96cd6cde" providerId="ADAL" clId="{6B910485-7ECD-4DA8-A5A2-1ECA93296081}" dt="2024-12-02T01:59:32.614" v="3220" actId="207"/>
          <ac:spMkLst>
            <pc:docMk/>
            <pc:sldMk cId="1659907898" sldId="311"/>
            <ac:spMk id="46" creationId="{5CC5F6DF-A884-9019-BD11-36BBC325A90D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47" creationId="{90CF1F79-B26A-C80D-A8F9-C47667B15603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48" creationId="{41DAD315-40CA-424D-A919-44D9BD299A25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49" creationId="{213F0D3E-8764-693F-2EE3-7B6DAA482489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50" creationId="{74F684F0-4E14-9F0C-3BAE-4359817027BE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51" creationId="{C921C9E0-A185-57D0-EB72-27BE9DE2766A}"/>
          </ac:spMkLst>
        </pc:spChg>
        <pc:spChg chg="mod">
          <ac:chgData name="Shyami Govind-MSBA25A" userId="c83df5df-fa1f-4c2f-a0d0-e0aa96cd6cde" providerId="ADAL" clId="{6B910485-7ECD-4DA8-A5A2-1ECA93296081}" dt="2024-12-02T01:59:11.419" v="3218" actId="1076"/>
          <ac:spMkLst>
            <pc:docMk/>
            <pc:sldMk cId="1659907898" sldId="311"/>
            <ac:spMk id="52" creationId="{44B401A2-F3C4-168E-4C72-92E3C26E3342}"/>
          </ac:spMkLst>
        </pc:spChg>
        <pc:grpChg chg="add del mod">
          <ac:chgData name="Shyami Govind-MSBA25A" userId="c83df5df-fa1f-4c2f-a0d0-e0aa96cd6cde" providerId="ADAL" clId="{6B910485-7ECD-4DA8-A5A2-1ECA93296081}" dt="2024-12-02T02:07:23.663" v="3271" actId="478"/>
          <ac:grpSpMkLst>
            <pc:docMk/>
            <pc:sldMk cId="1659907898" sldId="311"/>
            <ac:grpSpMk id="14" creationId="{6DDD079F-3ED5-9630-A463-C726D8AF871F}"/>
          </ac:grpSpMkLst>
        </pc:grpChg>
        <pc:grpChg chg="mod">
          <ac:chgData name="Shyami Govind-MSBA25A" userId="c83df5df-fa1f-4c2f-a0d0-e0aa96cd6cde" providerId="ADAL" clId="{6B910485-7ECD-4DA8-A5A2-1ECA93296081}" dt="2024-12-02T01:59:11.419" v="3218" actId="1076"/>
          <ac:grpSpMkLst>
            <pc:docMk/>
            <pc:sldMk cId="1659907898" sldId="311"/>
            <ac:grpSpMk id="15" creationId="{7D4B5849-208C-3513-5BD0-671BB3757597}"/>
          </ac:grpSpMkLst>
        </pc:grpChg>
        <pc:grpChg chg="mod">
          <ac:chgData name="Shyami Govind-MSBA25A" userId="c83df5df-fa1f-4c2f-a0d0-e0aa96cd6cde" providerId="ADAL" clId="{6B910485-7ECD-4DA8-A5A2-1ECA93296081}" dt="2024-12-02T01:59:11.419" v="3218" actId="1076"/>
          <ac:grpSpMkLst>
            <pc:docMk/>
            <pc:sldMk cId="1659907898" sldId="311"/>
            <ac:grpSpMk id="17" creationId="{CED0AD05-3942-9294-CED6-8FB3CBFEE6CA}"/>
          </ac:grpSpMkLst>
        </pc:grpChg>
        <pc:grpChg chg="mod">
          <ac:chgData name="Shyami Govind-MSBA25A" userId="c83df5df-fa1f-4c2f-a0d0-e0aa96cd6cde" providerId="ADAL" clId="{6B910485-7ECD-4DA8-A5A2-1ECA93296081}" dt="2024-12-02T01:59:11.419" v="3218" actId="1076"/>
          <ac:grpSpMkLst>
            <pc:docMk/>
            <pc:sldMk cId="1659907898" sldId="311"/>
            <ac:grpSpMk id="23" creationId="{DA26DB48-956B-3203-2383-902851A31665}"/>
          </ac:grpSpMkLst>
        </pc:grpChg>
        <pc:grpChg chg="mod">
          <ac:chgData name="Shyami Govind-MSBA25A" userId="c83df5df-fa1f-4c2f-a0d0-e0aa96cd6cde" providerId="ADAL" clId="{6B910485-7ECD-4DA8-A5A2-1ECA93296081}" dt="2024-12-02T01:59:11.419" v="3218" actId="1076"/>
          <ac:grpSpMkLst>
            <pc:docMk/>
            <pc:sldMk cId="1659907898" sldId="311"/>
            <ac:grpSpMk id="24" creationId="{82A28175-F604-441D-6A99-F53EC49FBE63}"/>
          </ac:grpSpMkLst>
        </pc:grpChg>
        <pc:grpChg chg="mod">
          <ac:chgData name="Shyami Govind-MSBA25A" userId="c83df5df-fa1f-4c2f-a0d0-e0aa96cd6cde" providerId="ADAL" clId="{6B910485-7ECD-4DA8-A5A2-1ECA93296081}" dt="2024-12-02T01:59:11.419" v="3218" actId="1076"/>
          <ac:grpSpMkLst>
            <pc:docMk/>
            <pc:sldMk cId="1659907898" sldId="311"/>
            <ac:grpSpMk id="25" creationId="{641182FF-439A-E748-821C-CA70B647CE1B}"/>
          </ac:grpSpMkLst>
        </pc:grpChg>
        <pc:grpChg chg="del mod">
          <ac:chgData name="Shyami Govind-MSBA25A" userId="c83df5df-fa1f-4c2f-a0d0-e0aa96cd6cde" providerId="ADAL" clId="{6B910485-7ECD-4DA8-A5A2-1ECA93296081}" dt="2024-12-02T01:58:14.423" v="3202" actId="478"/>
          <ac:grpSpMkLst>
            <pc:docMk/>
            <pc:sldMk cId="1659907898" sldId="311"/>
            <ac:grpSpMk id="26" creationId="{C8745D48-4D07-2D3D-8F50-4857A9CE90EA}"/>
          </ac:grpSpMkLst>
        </pc:grpChg>
        <pc:grpChg chg="del mod">
          <ac:chgData name="Shyami Govind-MSBA25A" userId="c83df5df-fa1f-4c2f-a0d0-e0aa96cd6cde" providerId="ADAL" clId="{6B910485-7ECD-4DA8-A5A2-1ECA93296081}" dt="2024-12-02T01:58:43.605" v="3211" actId="478"/>
          <ac:grpSpMkLst>
            <pc:docMk/>
            <pc:sldMk cId="1659907898" sldId="311"/>
            <ac:grpSpMk id="27" creationId="{E55DAB52-D1AD-128C-1BDF-A006BC04F8F6}"/>
          </ac:grpSpMkLst>
        </pc:grpChg>
        <pc:picChg chg="add del mod">
          <ac:chgData name="Shyami Govind-MSBA25A" userId="c83df5df-fa1f-4c2f-a0d0-e0aa96cd6cde" providerId="ADAL" clId="{6B910485-7ECD-4DA8-A5A2-1ECA93296081}" dt="2024-12-02T01:47:56.107" v="3149" actId="478"/>
          <ac:picMkLst>
            <pc:docMk/>
            <pc:sldMk cId="1659907898" sldId="311"/>
            <ac:picMk id="3" creationId="{101B34BD-A1EB-9D48-E178-8FE395FDA83B}"/>
          </ac:picMkLst>
        </pc:picChg>
        <pc:picChg chg="add mod">
          <ac:chgData name="Shyami Govind-MSBA25A" userId="c83df5df-fa1f-4c2f-a0d0-e0aa96cd6cde" providerId="ADAL" clId="{6B910485-7ECD-4DA8-A5A2-1ECA93296081}" dt="2024-12-04T00:18:15.013" v="3971" actId="1076"/>
          <ac:picMkLst>
            <pc:docMk/>
            <pc:sldMk cId="1659907898" sldId="311"/>
            <ac:picMk id="5" creationId="{AF46D4BC-6098-90C3-FC72-25A70282CE21}"/>
          </ac:picMkLst>
        </pc:picChg>
        <pc:picChg chg="add del mod">
          <ac:chgData name="Shyami Govind-MSBA25A" userId="c83df5df-fa1f-4c2f-a0d0-e0aa96cd6cde" providerId="ADAL" clId="{6B910485-7ECD-4DA8-A5A2-1ECA93296081}" dt="2024-12-02T01:47:57.049" v="3150" actId="478"/>
          <ac:picMkLst>
            <pc:docMk/>
            <pc:sldMk cId="1659907898" sldId="311"/>
            <ac:picMk id="7" creationId="{996267D5-FCEE-C4CB-F49D-3CE1664D8865}"/>
          </ac:picMkLst>
        </pc:picChg>
        <pc:picChg chg="add del mod">
          <ac:chgData name="Shyami Govind-MSBA25A" userId="c83df5df-fa1f-4c2f-a0d0-e0aa96cd6cde" providerId="ADAL" clId="{6B910485-7ECD-4DA8-A5A2-1ECA93296081}" dt="2024-12-02T01:49:54.741" v="3170" actId="21"/>
          <ac:picMkLst>
            <pc:docMk/>
            <pc:sldMk cId="1659907898" sldId="311"/>
            <ac:picMk id="11" creationId="{12F2EFF9-60DA-7B9A-6931-37862D4B973E}"/>
          </ac:picMkLst>
        </pc:picChg>
        <pc:picChg chg="add mod">
          <ac:chgData name="Shyami Govind-MSBA25A" userId="c83df5df-fa1f-4c2f-a0d0-e0aa96cd6cde" providerId="ADAL" clId="{6B910485-7ECD-4DA8-A5A2-1ECA93296081}" dt="2024-12-02T01:50:20.510" v="3175" actId="1076"/>
          <ac:picMkLst>
            <pc:docMk/>
            <pc:sldMk cId="1659907898" sldId="311"/>
            <ac:picMk id="12" creationId="{838B26D1-8F1E-A251-7EF4-1390DCEF1CAD}"/>
          </ac:picMkLst>
        </pc:picChg>
        <pc:picChg chg="mod">
          <ac:chgData name="Shyami Govind-MSBA25A" userId="c83df5df-fa1f-4c2f-a0d0-e0aa96cd6cde" providerId="ADAL" clId="{6B910485-7ECD-4DA8-A5A2-1ECA93296081}" dt="2024-12-02T01:59:11.419" v="3218" actId="1076"/>
          <ac:picMkLst>
            <pc:docMk/>
            <pc:sldMk cId="1659907898" sldId="311"/>
            <ac:picMk id="16" creationId="{2584F0E3-B29F-1BF0-C340-A7FC72016D3A}"/>
          </ac:picMkLst>
        </pc:picChg>
      </pc:sldChg>
      <pc:sldChg chg="add del ord">
        <pc:chgData name="Shyami Govind-MSBA25A" userId="c83df5df-fa1f-4c2f-a0d0-e0aa96cd6cde" providerId="ADAL" clId="{6B910485-7ECD-4DA8-A5A2-1ECA93296081}" dt="2024-12-01T17:31:51.586" v="2592" actId="2696"/>
        <pc:sldMkLst>
          <pc:docMk/>
          <pc:sldMk cId="2052670189" sldId="312"/>
        </pc:sldMkLst>
      </pc:sldChg>
      <pc:sldChg chg="add">
        <pc:chgData name="Shyami Govind-MSBA25A" userId="c83df5df-fa1f-4c2f-a0d0-e0aa96cd6cde" providerId="ADAL" clId="{6B910485-7ECD-4DA8-A5A2-1ECA93296081}" dt="2024-12-01T17:31:58.812" v="2593" actId="2890"/>
        <pc:sldMkLst>
          <pc:docMk/>
          <pc:sldMk cId="3583032318" sldId="312"/>
        </pc:sldMkLst>
      </pc:sldChg>
      <pc:sldChg chg="modSp add mod">
        <pc:chgData name="Shyami Govind-MSBA25A" userId="c83df5df-fa1f-4c2f-a0d0-e0aa96cd6cde" providerId="ADAL" clId="{6B910485-7ECD-4DA8-A5A2-1ECA93296081}" dt="2024-12-03T05:22:25.929" v="3405" actId="20577"/>
        <pc:sldMkLst>
          <pc:docMk/>
          <pc:sldMk cId="1257451318" sldId="313"/>
        </pc:sldMkLst>
        <pc:spChg chg="mod">
          <ac:chgData name="Shyami Govind-MSBA25A" userId="c83df5df-fa1f-4c2f-a0d0-e0aa96cd6cde" providerId="ADAL" clId="{6B910485-7ECD-4DA8-A5A2-1ECA93296081}" dt="2024-12-03T05:22:07.564" v="3400" actId="1076"/>
          <ac:spMkLst>
            <pc:docMk/>
            <pc:sldMk cId="1257451318" sldId="313"/>
            <ac:spMk id="8" creationId="{E6746488-879F-DE97-8721-E50A1B92CCB0}"/>
          </ac:spMkLst>
        </pc:spChg>
        <pc:spChg chg="mod">
          <ac:chgData name="Shyami Govind-MSBA25A" userId="c83df5df-fa1f-4c2f-a0d0-e0aa96cd6cde" providerId="ADAL" clId="{6B910485-7ECD-4DA8-A5A2-1ECA93296081}" dt="2024-12-03T05:22:25.929" v="3405" actId="20577"/>
          <ac:spMkLst>
            <pc:docMk/>
            <pc:sldMk cId="1257451318" sldId="313"/>
            <ac:spMk id="9" creationId="{F114C37A-F2C1-84EC-0C89-448776C0D612}"/>
          </ac:spMkLst>
        </pc:spChg>
        <pc:picChg chg="mod">
          <ac:chgData name="Shyami Govind-MSBA25A" userId="c83df5df-fa1f-4c2f-a0d0-e0aa96cd6cde" providerId="ADAL" clId="{6B910485-7ECD-4DA8-A5A2-1ECA93296081}" dt="2024-12-02T06:36:10.108" v="3272" actId="14100"/>
          <ac:picMkLst>
            <pc:docMk/>
            <pc:sldMk cId="1257451318" sldId="313"/>
            <ac:picMk id="12" creationId="{B274E99F-BF07-0AB5-824B-20338C08D66B}"/>
          </ac:picMkLst>
        </pc:picChg>
      </pc:sldChg>
      <pc:sldChg chg="addSp delSp modSp new del mod">
        <pc:chgData name="Shyami Govind-MSBA25A" userId="c83df5df-fa1f-4c2f-a0d0-e0aa96cd6cde" providerId="ADAL" clId="{6B910485-7ECD-4DA8-A5A2-1ECA93296081}" dt="2024-12-02T00:58:41.481" v="3054" actId="2696"/>
        <pc:sldMkLst>
          <pc:docMk/>
          <pc:sldMk cId="1288329481" sldId="313"/>
        </pc:sldMkLst>
        <pc:spChg chg="del">
          <ac:chgData name="Shyami Govind-MSBA25A" userId="c83df5df-fa1f-4c2f-a0d0-e0aa96cd6cde" providerId="ADAL" clId="{6B910485-7ECD-4DA8-A5A2-1ECA93296081}" dt="2024-12-02T00:53:13.394" v="3033" actId="478"/>
          <ac:spMkLst>
            <pc:docMk/>
            <pc:sldMk cId="1288329481" sldId="313"/>
            <ac:spMk id="2" creationId="{707C9021-177D-4AEA-4F2F-EB06ED111305}"/>
          </ac:spMkLst>
        </pc:spChg>
        <pc:spChg chg="del mod">
          <ac:chgData name="Shyami Govind-MSBA25A" userId="c83df5df-fa1f-4c2f-a0d0-e0aa96cd6cde" providerId="ADAL" clId="{6B910485-7ECD-4DA8-A5A2-1ECA93296081}" dt="2024-12-02T00:53:04.473" v="3031" actId="21"/>
          <ac:spMkLst>
            <pc:docMk/>
            <pc:sldMk cId="1288329481" sldId="313"/>
            <ac:spMk id="4" creationId="{EF4C339F-E99E-EBFD-6B2B-6DE4EF94B279}"/>
          </ac:spMkLst>
        </pc:spChg>
        <pc:spChg chg="add mod">
          <ac:chgData name="Shyami Govind-MSBA25A" userId="c83df5df-fa1f-4c2f-a0d0-e0aa96cd6cde" providerId="ADAL" clId="{6B910485-7ECD-4DA8-A5A2-1ECA93296081}" dt="2024-12-02T00:53:17.924" v="3034" actId="1076"/>
          <ac:spMkLst>
            <pc:docMk/>
            <pc:sldMk cId="1288329481" sldId="313"/>
            <ac:spMk id="6" creationId="{41B434AE-42D0-0176-0B55-CD2B91057EFE}"/>
          </ac:spMkLst>
        </pc:spChg>
        <pc:spChg chg="add mod">
          <ac:chgData name="Shyami Govind-MSBA25A" userId="c83df5df-fa1f-4c2f-a0d0-e0aa96cd6cde" providerId="ADAL" clId="{6B910485-7ECD-4DA8-A5A2-1ECA93296081}" dt="2024-12-02T00:54:16.108" v="3053" actId="1076"/>
          <ac:spMkLst>
            <pc:docMk/>
            <pc:sldMk cId="1288329481" sldId="313"/>
            <ac:spMk id="7" creationId="{D6B6691E-F2E0-923C-F360-8BAFCF9F774E}"/>
          </ac:spMkLst>
        </pc:spChg>
        <pc:picChg chg="add mod">
          <ac:chgData name="Shyami Govind-MSBA25A" userId="c83df5df-fa1f-4c2f-a0d0-e0aa96cd6cde" providerId="ADAL" clId="{6B910485-7ECD-4DA8-A5A2-1ECA93296081}" dt="2024-12-02T00:51:20.251" v="3020" actId="14100"/>
          <ac:picMkLst>
            <pc:docMk/>
            <pc:sldMk cId="1288329481" sldId="313"/>
            <ac:picMk id="5" creationId="{4818D4D0-2759-6259-5B91-EB9136626203}"/>
          </ac:picMkLst>
        </pc:picChg>
      </pc:sldChg>
      <pc:sldChg chg="addSp delSp modSp add mod">
        <pc:chgData name="Shyami Govind-MSBA25A" userId="c83df5df-fa1f-4c2f-a0d0-e0aa96cd6cde" providerId="ADAL" clId="{6B910485-7ECD-4DA8-A5A2-1ECA93296081}" dt="2024-12-04T05:54:21.205" v="4097" actId="20577"/>
        <pc:sldMkLst>
          <pc:docMk/>
          <pc:sldMk cId="3579445361" sldId="314"/>
        </pc:sldMkLst>
        <pc:spChg chg="add mod">
          <ac:chgData name="Shyami Govind-MSBA25A" userId="c83df5df-fa1f-4c2f-a0d0-e0aa96cd6cde" providerId="ADAL" clId="{6B910485-7ECD-4DA8-A5A2-1ECA93296081}" dt="2024-12-03T23:15:50.470" v="3948" actId="1076"/>
          <ac:spMkLst>
            <pc:docMk/>
            <pc:sldMk cId="3579445361" sldId="314"/>
            <ac:spMk id="4" creationId="{02B7C660-2C5F-8B3F-8A40-6E4668D6D426}"/>
          </ac:spMkLst>
        </pc:spChg>
        <pc:spChg chg="mod">
          <ac:chgData name="Shyami Govind-MSBA25A" userId="c83df5df-fa1f-4c2f-a0d0-e0aa96cd6cde" providerId="ADAL" clId="{6B910485-7ECD-4DA8-A5A2-1ECA93296081}" dt="2024-12-04T05:54:21.205" v="4097" actId="20577"/>
          <ac:spMkLst>
            <pc:docMk/>
            <pc:sldMk cId="3579445361" sldId="314"/>
            <ac:spMk id="19" creationId="{3E262A67-EDDB-B2C5-88D2-21A29692A73E}"/>
          </ac:spMkLst>
        </pc:spChg>
        <pc:grpChg chg="del">
          <ac:chgData name="Shyami Govind-MSBA25A" userId="c83df5df-fa1f-4c2f-a0d0-e0aa96cd6cde" providerId="ADAL" clId="{6B910485-7ECD-4DA8-A5A2-1ECA93296081}" dt="2024-12-03T22:57:33.020" v="3471" actId="478"/>
          <ac:grpSpMkLst>
            <pc:docMk/>
            <pc:sldMk cId="3579445361" sldId="314"/>
            <ac:grpSpMk id="17" creationId="{F7B2ECE0-4BDC-9779-6CBF-5BA0904EC6EC}"/>
          </ac:grpSpMkLst>
        </pc:grpChg>
        <pc:picChg chg="add mod">
          <ac:chgData name="Shyami Govind-MSBA25A" userId="c83df5df-fa1f-4c2f-a0d0-e0aa96cd6cde" providerId="ADAL" clId="{6B910485-7ECD-4DA8-A5A2-1ECA93296081}" dt="2024-12-03T22:59:45.735" v="3477" actId="14100"/>
          <ac:picMkLst>
            <pc:docMk/>
            <pc:sldMk cId="3579445361" sldId="314"/>
            <ac:picMk id="3" creationId="{9A5BB472-37BA-A9E6-13A2-5BE42CEF9713}"/>
          </ac:picMkLst>
        </pc:picChg>
        <pc:picChg chg="del">
          <ac:chgData name="Shyami Govind-MSBA25A" userId="c83df5df-fa1f-4c2f-a0d0-e0aa96cd6cde" providerId="ADAL" clId="{6B910485-7ECD-4DA8-A5A2-1ECA93296081}" dt="2024-12-03T22:57:39.242" v="3472" actId="478"/>
          <ac:picMkLst>
            <pc:docMk/>
            <pc:sldMk cId="3579445361" sldId="314"/>
            <ac:picMk id="18" creationId="{A37372AF-CC41-2E84-647F-07261E756AF6}"/>
          </ac:picMkLst>
        </pc:picChg>
      </pc:sldChg>
      <pc:sldMasterChg chg="addSldLayout delSldLayout">
        <pc:chgData name="Shyami Govind-MSBA25A" userId="c83df5df-fa1f-4c2f-a0d0-e0aa96cd6cde" providerId="ADAL" clId="{6B910485-7ECD-4DA8-A5A2-1ECA93296081}" dt="2024-12-01T08:16:08.441" v="2432" actId="2696"/>
        <pc:sldMasterMkLst>
          <pc:docMk/>
          <pc:sldMasterMk cId="0" sldId="2147483671"/>
        </pc:sldMasterMkLst>
        <pc:sldLayoutChg chg="del">
          <pc:chgData name="Shyami Govind-MSBA25A" userId="c83df5df-fa1f-4c2f-a0d0-e0aa96cd6cde" providerId="ADAL" clId="{6B910485-7ECD-4DA8-A5A2-1ECA93296081}" dt="2024-12-01T01:03:00.040" v="1464" actId="2696"/>
          <pc:sldLayoutMkLst>
            <pc:docMk/>
            <pc:sldMasterMk cId="0" sldId="2147483671"/>
            <pc:sldLayoutMk cId="0" sldId="2147483650"/>
          </pc:sldLayoutMkLst>
        </pc:sldLayoutChg>
        <pc:sldLayoutChg chg="add del">
          <pc:chgData name="Shyami Govind-MSBA25A" userId="c83df5df-fa1f-4c2f-a0d0-e0aa96cd6cde" providerId="ADAL" clId="{6B910485-7ECD-4DA8-A5A2-1ECA93296081}" dt="2024-12-01T08:14:46.988" v="2399" actId="2696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Shyami Govind-MSBA25A" userId="c83df5df-fa1f-4c2f-a0d0-e0aa96cd6cde" providerId="ADAL" clId="{6B910485-7ECD-4DA8-A5A2-1ECA93296081}" dt="2024-12-01T08:14:19.117" v="2391" actId="2696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Shyami Govind-MSBA25A" userId="c83df5df-fa1f-4c2f-a0d0-e0aa96cd6cde" providerId="ADAL" clId="{6B910485-7ECD-4DA8-A5A2-1ECA93296081}" dt="2024-12-01T08:14:54.595" v="2401" actId="2696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Shyami Govind-MSBA25A" userId="c83df5df-fa1f-4c2f-a0d0-e0aa96cd6cde" providerId="ADAL" clId="{6B910485-7ECD-4DA8-A5A2-1ECA93296081}" dt="2024-12-01T08:14:42.463" v="2398" actId="2696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Shyami Govind-MSBA25A" userId="c83df5df-fa1f-4c2f-a0d0-e0aa96cd6cde" providerId="ADAL" clId="{6B910485-7ECD-4DA8-A5A2-1ECA93296081}" dt="2024-12-01T08:15:10.069" v="2403" actId="2696"/>
          <pc:sldLayoutMkLst>
            <pc:docMk/>
            <pc:sldMasterMk cId="0" sldId="2147483671"/>
            <pc:sldLayoutMk cId="0" sldId="2147483662"/>
          </pc:sldLayoutMkLst>
        </pc:sldLayoutChg>
        <pc:sldLayoutChg chg="add del">
          <pc:chgData name="Shyami Govind-MSBA25A" userId="c83df5df-fa1f-4c2f-a0d0-e0aa96cd6cde" providerId="ADAL" clId="{6B910485-7ECD-4DA8-A5A2-1ECA93296081}" dt="2024-12-01T08:14:51.119" v="2400" actId="2696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Shyami Govind-MSBA25A" userId="c83df5df-fa1f-4c2f-a0d0-e0aa96cd6cde" providerId="ADAL" clId="{6B910485-7ECD-4DA8-A5A2-1ECA93296081}" dt="2024-12-01T08:16:03.407" v="2431" actId="2696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Shyami Govind-MSBA25A" userId="c83df5df-fa1f-4c2f-a0d0-e0aa96cd6cde" providerId="ADAL" clId="{6B910485-7ECD-4DA8-A5A2-1ECA93296081}" dt="2024-12-01T08:16:08.441" v="2432" actId="2696"/>
          <pc:sldLayoutMkLst>
            <pc:docMk/>
            <pc:sldMasterMk cId="0" sldId="2147483671"/>
            <pc:sldLayoutMk cId="0" sldId="2147483665"/>
          </pc:sldLayoutMkLst>
        </pc:sldLayoutChg>
        <pc:sldLayoutChg chg="del">
          <pc:chgData name="Shyami Govind-MSBA25A" userId="c83df5df-fa1f-4c2f-a0d0-e0aa96cd6cde" providerId="ADAL" clId="{6B910485-7ECD-4DA8-A5A2-1ECA93296081}" dt="2024-11-30T19:00:43.259" v="615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del delSldLayout">
        <pc:chgData name="Shyami Govind-MSBA25A" userId="c83df5df-fa1f-4c2f-a0d0-e0aa96cd6cde" providerId="ADAL" clId="{6B910485-7ECD-4DA8-A5A2-1ECA93296081}" dt="2024-12-03T05:35:16.742" v="3422" actId="2696"/>
        <pc:sldMasterMkLst>
          <pc:docMk/>
          <pc:sldMasterMk cId="0" sldId="2147483672"/>
        </pc:sldMasterMkLst>
        <pc:sldLayoutChg chg="del">
          <pc:chgData name="Shyami Govind-MSBA25A" userId="c83df5df-fa1f-4c2f-a0d0-e0aa96cd6cde" providerId="ADAL" clId="{6B910485-7ECD-4DA8-A5A2-1ECA93296081}" dt="2024-12-03T05:35:11.848" v="3421" actId="2696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Shyami Govind-MSBA25A" userId="c83df5df-fa1f-4c2f-a0d0-e0aa96cd6cde" providerId="ADAL" clId="{6B910485-7ECD-4DA8-A5A2-1ECA93296081}" dt="2024-12-03T05:35:16.742" v="3422" actId="2696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  <pc:docChgLst>
    <pc:chgData name="Kuo-Tung Chang-MSBA25A" userId="S::kuotungc@ad.uci.edu::c89ba50d-37cd-40cb-bd6a-e7c2b79a5953" providerId="AD" clId="Web-{BF43446C-F644-61A4-F7BF-5CD853AD9A74}"/>
    <pc:docChg chg="modSld">
      <pc:chgData name="Kuo-Tung Chang-MSBA25A" userId="S::kuotungc@ad.uci.edu::c89ba50d-37cd-40cb-bd6a-e7c2b79a5953" providerId="AD" clId="Web-{BF43446C-F644-61A4-F7BF-5CD853AD9A74}" dt="2024-12-02T05:19:48.800" v="168" actId="1076"/>
      <pc:docMkLst>
        <pc:docMk/>
      </pc:docMkLst>
      <pc:sldChg chg="addSp delSp modSp">
        <pc:chgData name="Kuo-Tung Chang-MSBA25A" userId="S::kuotungc@ad.uci.edu::c89ba50d-37cd-40cb-bd6a-e7c2b79a5953" providerId="AD" clId="Web-{BF43446C-F644-61A4-F7BF-5CD853AD9A74}" dt="2024-12-02T05:02:48.333" v="158" actId="1076"/>
        <pc:sldMkLst>
          <pc:docMk/>
          <pc:sldMk cId="2037063094" sldId="298"/>
        </pc:sldMkLst>
        <pc:grpChg chg="del">
          <ac:chgData name="Kuo-Tung Chang-MSBA25A" userId="S::kuotungc@ad.uci.edu::c89ba50d-37cd-40cb-bd6a-e7c2b79a5953" providerId="AD" clId="Web-{BF43446C-F644-61A4-F7BF-5CD853AD9A74}" dt="2024-12-02T04:25:02.728" v="22"/>
          <ac:grpSpMkLst>
            <pc:docMk/>
            <pc:sldMk cId="2037063094" sldId="298"/>
            <ac:grpSpMk id="20" creationId="{8D26140B-E727-6FA8-48B1-CFA51F368E3A}"/>
          </ac:grpSpMkLst>
        </pc:grpChg>
        <pc:grpChg chg="del">
          <ac:chgData name="Kuo-Tung Chang-MSBA25A" userId="S::kuotungc@ad.uci.edu::c89ba50d-37cd-40cb-bd6a-e7c2b79a5953" providerId="AD" clId="Web-{BF43446C-F644-61A4-F7BF-5CD853AD9A74}" dt="2024-12-02T04:22:41.220" v="8"/>
          <ac:grpSpMkLst>
            <pc:docMk/>
            <pc:sldMk cId="2037063094" sldId="298"/>
            <ac:grpSpMk id="21" creationId="{C7E0B431-6FC8-8D6A-61DD-AA66B6F7A4CD}"/>
          </ac:grpSpMkLst>
        </pc:grpChg>
        <pc:picChg chg="add del mod modCrop">
          <ac:chgData name="Kuo-Tung Chang-MSBA25A" userId="S::kuotungc@ad.uci.edu::c89ba50d-37cd-40cb-bd6a-e7c2b79a5953" providerId="AD" clId="Web-{BF43446C-F644-61A4-F7BF-5CD853AD9A74}" dt="2024-12-02T04:21:55.139" v="3"/>
          <ac:picMkLst>
            <pc:docMk/>
            <pc:sldMk cId="2037063094" sldId="298"/>
            <ac:picMk id="2" creationId="{7FCB4F62-638E-5D42-FE38-13C77FB3E20D}"/>
          </ac:picMkLst>
        </pc:picChg>
        <pc:picChg chg="add mod modCrop">
          <ac:chgData name="Kuo-Tung Chang-MSBA25A" userId="S::kuotungc@ad.uci.edu::c89ba50d-37cd-40cb-bd6a-e7c2b79a5953" providerId="AD" clId="Web-{BF43446C-F644-61A4-F7BF-5CD853AD9A74}" dt="2024-12-02T04:22:51.064" v="11" actId="1076"/>
          <ac:picMkLst>
            <pc:docMk/>
            <pc:sldMk cId="2037063094" sldId="298"/>
            <ac:picMk id="4" creationId="{EA75E2F7-94CE-FC06-AB25-1247BFC9A959}"/>
          </ac:picMkLst>
        </pc:picChg>
        <pc:picChg chg="add del mod">
          <ac:chgData name="Kuo-Tung Chang-MSBA25A" userId="S::kuotungc@ad.uci.edu::c89ba50d-37cd-40cb-bd6a-e7c2b79a5953" providerId="AD" clId="Web-{BF43446C-F644-61A4-F7BF-5CD853AD9A74}" dt="2024-12-02T04:57:29.891" v="138"/>
          <ac:picMkLst>
            <pc:docMk/>
            <pc:sldMk cId="2037063094" sldId="298"/>
            <ac:picMk id="5" creationId="{113F9494-4CFD-3701-7887-CA752DAAFDF8}"/>
          </ac:picMkLst>
        </pc:picChg>
        <pc:picChg chg="add del mod modCrop">
          <ac:chgData name="Kuo-Tung Chang-MSBA25A" userId="S::kuotungc@ad.uci.edu::c89ba50d-37cd-40cb-bd6a-e7c2b79a5953" providerId="AD" clId="Web-{BF43446C-F644-61A4-F7BF-5CD853AD9A74}" dt="2024-12-02T05:02:29.457" v="152"/>
          <ac:picMkLst>
            <pc:docMk/>
            <pc:sldMk cId="2037063094" sldId="298"/>
            <ac:picMk id="7" creationId="{A01717A7-2CA8-72D1-C08E-D077E988AFE0}"/>
          </ac:picMkLst>
        </pc:picChg>
        <pc:picChg chg="add mod modCrop">
          <ac:chgData name="Kuo-Tung Chang-MSBA25A" userId="S::kuotungc@ad.uci.edu::c89ba50d-37cd-40cb-bd6a-e7c2b79a5953" providerId="AD" clId="Web-{BF43446C-F644-61A4-F7BF-5CD853AD9A74}" dt="2024-12-02T05:02:48.333" v="158" actId="1076"/>
          <ac:picMkLst>
            <pc:docMk/>
            <pc:sldMk cId="2037063094" sldId="298"/>
            <ac:picMk id="24" creationId="{F296AC86-D25C-8C98-0036-BB2BB74EE927}"/>
          </ac:picMkLst>
        </pc:picChg>
      </pc:sldChg>
      <pc:sldChg chg="addSp delSp modSp">
        <pc:chgData name="Kuo-Tung Chang-MSBA25A" userId="S::kuotungc@ad.uci.edu::c89ba50d-37cd-40cb-bd6a-e7c2b79a5953" providerId="AD" clId="Web-{BF43446C-F644-61A4-F7BF-5CD853AD9A74}" dt="2024-12-02T05:19:48.800" v="168" actId="1076"/>
        <pc:sldMkLst>
          <pc:docMk/>
          <pc:sldMk cId="2868305886" sldId="310"/>
        </pc:sldMkLst>
        <pc:picChg chg="add del mod">
          <ac:chgData name="Kuo-Tung Chang-MSBA25A" userId="S::kuotungc@ad.uci.edu::c89ba50d-37cd-40cb-bd6a-e7c2b79a5953" providerId="AD" clId="Web-{BF43446C-F644-61A4-F7BF-5CD853AD9A74}" dt="2024-12-02T05:19:43.065" v="165"/>
          <ac:picMkLst>
            <pc:docMk/>
            <pc:sldMk cId="2868305886" sldId="310"/>
            <ac:picMk id="2" creationId="{3EF4CE2A-4AD2-A164-1CE1-C4DADCC9637B}"/>
          </ac:picMkLst>
        </pc:picChg>
        <pc:picChg chg="add del mod">
          <ac:chgData name="Kuo-Tung Chang-MSBA25A" userId="S::kuotungc@ad.uci.edu::c89ba50d-37cd-40cb-bd6a-e7c2b79a5953" providerId="AD" clId="Web-{BF43446C-F644-61A4-F7BF-5CD853AD9A74}" dt="2024-12-02T05:19:42.409" v="164"/>
          <ac:picMkLst>
            <pc:docMk/>
            <pc:sldMk cId="2868305886" sldId="310"/>
            <ac:picMk id="3" creationId="{3EDC22BA-8465-852D-EB0E-C53E80C67BC9}"/>
          </ac:picMkLst>
        </pc:picChg>
        <pc:picChg chg="add mod">
          <ac:chgData name="Kuo-Tung Chang-MSBA25A" userId="S::kuotungc@ad.uci.edu::c89ba50d-37cd-40cb-bd6a-e7c2b79a5953" providerId="AD" clId="Web-{BF43446C-F644-61A4-F7BF-5CD853AD9A74}" dt="2024-12-02T05:19:48.800" v="168" actId="1076"/>
          <ac:picMkLst>
            <pc:docMk/>
            <pc:sldMk cId="2868305886" sldId="310"/>
            <ac:picMk id="4" creationId="{AC6DBE8F-250C-76AB-C330-F06136E2E3BC}"/>
          </ac:picMkLst>
        </pc:picChg>
      </pc:sldChg>
      <pc:sldChg chg="addSp delSp modSp">
        <pc:chgData name="Kuo-Tung Chang-MSBA25A" userId="S::kuotungc@ad.uci.edu::c89ba50d-37cd-40cb-bd6a-e7c2b79a5953" providerId="AD" clId="Web-{BF43446C-F644-61A4-F7BF-5CD853AD9A74}" dt="2024-12-02T05:03:27.570" v="159" actId="14100"/>
        <pc:sldMkLst>
          <pc:docMk/>
          <pc:sldMk cId="3583032318" sldId="312"/>
        </pc:sldMkLst>
        <pc:grpChg chg="add del mod">
          <ac:chgData name="Kuo-Tung Chang-MSBA25A" userId="S::kuotungc@ad.uci.edu::c89ba50d-37cd-40cb-bd6a-e7c2b79a5953" providerId="AD" clId="Web-{BF43446C-F644-61A4-F7BF-5CD853AD9A74}" dt="2024-12-02T04:46:04.693" v="115"/>
          <ac:grpSpMkLst>
            <pc:docMk/>
            <pc:sldMk cId="3583032318" sldId="312"/>
            <ac:grpSpMk id="11" creationId="{F6AE144E-CEDF-7389-DCAB-31D6DC42F67A}"/>
          </ac:grpSpMkLst>
        </pc:grpChg>
        <pc:grpChg chg="add mod">
          <ac:chgData name="Kuo-Tung Chang-MSBA25A" userId="S::kuotungc@ad.uci.edu::c89ba50d-37cd-40cb-bd6a-e7c2b79a5953" providerId="AD" clId="Web-{BF43446C-F644-61A4-F7BF-5CD853AD9A74}" dt="2024-12-02T04:52:37.606" v="137" actId="14100"/>
          <ac:grpSpMkLst>
            <pc:docMk/>
            <pc:sldMk cId="3583032318" sldId="312"/>
            <ac:grpSpMk id="17" creationId="{0D4DCAB1-9771-BA7E-C501-19F2BB70BF2A}"/>
          </ac:grpSpMkLst>
        </pc:grpChg>
        <pc:picChg chg="add mod topLvl modCrop">
          <ac:chgData name="Kuo-Tung Chang-MSBA25A" userId="S::kuotungc@ad.uci.edu::c89ba50d-37cd-40cb-bd6a-e7c2b79a5953" providerId="AD" clId="Web-{BF43446C-F644-61A4-F7BF-5CD853AD9A74}" dt="2024-12-02T04:46:36.195" v="121"/>
          <ac:picMkLst>
            <pc:docMk/>
            <pc:sldMk cId="3583032318" sldId="312"/>
            <ac:picMk id="2" creationId="{A9779E5E-11F6-8CF7-3CA7-35F68BDB91DE}"/>
          </ac:picMkLst>
        </pc:picChg>
        <pc:picChg chg="add del mod">
          <ac:chgData name="Kuo-Tung Chang-MSBA25A" userId="S::kuotungc@ad.uci.edu::c89ba50d-37cd-40cb-bd6a-e7c2b79a5953" providerId="AD" clId="Web-{BF43446C-F644-61A4-F7BF-5CD853AD9A74}" dt="2024-12-02T04:26:19.373" v="29"/>
          <ac:picMkLst>
            <pc:docMk/>
            <pc:sldMk cId="3583032318" sldId="312"/>
            <ac:picMk id="3" creationId="{5286113D-D8DC-BCC5-564C-E9573F47B1B8}"/>
          </ac:picMkLst>
        </pc:picChg>
        <pc:picChg chg="add mod topLvl modCrop">
          <ac:chgData name="Kuo-Tung Chang-MSBA25A" userId="S::kuotungc@ad.uci.edu::c89ba50d-37cd-40cb-bd6a-e7c2b79a5953" providerId="AD" clId="Web-{BF43446C-F644-61A4-F7BF-5CD853AD9A74}" dt="2024-12-02T04:46:04.693" v="115"/>
          <ac:picMkLst>
            <pc:docMk/>
            <pc:sldMk cId="3583032318" sldId="312"/>
            <ac:picMk id="4" creationId="{B8398277-C4D4-6E8A-8369-7A7FFE1BEE57}"/>
          </ac:picMkLst>
        </pc:picChg>
        <pc:picChg chg="add mod topLvl modCrop">
          <ac:chgData name="Kuo-Tung Chang-MSBA25A" userId="S::kuotungc@ad.uci.edu::c89ba50d-37cd-40cb-bd6a-e7c2b79a5953" providerId="AD" clId="Web-{BF43446C-F644-61A4-F7BF-5CD853AD9A74}" dt="2024-12-02T04:46:04.693" v="115"/>
          <ac:picMkLst>
            <pc:docMk/>
            <pc:sldMk cId="3583032318" sldId="312"/>
            <ac:picMk id="5" creationId="{E129F9B2-01B2-A675-466A-319974CFDECF}"/>
          </ac:picMkLst>
        </pc:picChg>
        <pc:picChg chg="add mod topLvl modCrop">
          <ac:chgData name="Kuo-Tung Chang-MSBA25A" userId="S::kuotungc@ad.uci.edu::c89ba50d-37cd-40cb-bd6a-e7c2b79a5953" providerId="AD" clId="Web-{BF43446C-F644-61A4-F7BF-5CD853AD9A74}" dt="2024-12-02T04:46:04.693" v="115"/>
          <ac:picMkLst>
            <pc:docMk/>
            <pc:sldMk cId="3583032318" sldId="312"/>
            <ac:picMk id="7" creationId="{7C1F0D31-67C4-1192-35FF-5B13B706C849}"/>
          </ac:picMkLst>
        </pc:picChg>
        <pc:picChg chg="add mod topLvl modCrop">
          <ac:chgData name="Kuo-Tung Chang-MSBA25A" userId="S::kuotungc@ad.uci.edu::c89ba50d-37cd-40cb-bd6a-e7c2b79a5953" providerId="AD" clId="Web-{BF43446C-F644-61A4-F7BF-5CD853AD9A74}" dt="2024-12-02T04:46:04.693" v="115"/>
          <ac:picMkLst>
            <pc:docMk/>
            <pc:sldMk cId="3583032318" sldId="312"/>
            <ac:picMk id="8" creationId="{1A687594-C711-1970-B885-2E7B7C9805CF}"/>
          </ac:picMkLst>
        </pc:picChg>
        <pc:picChg chg="add mod topLvl modCrop">
          <ac:chgData name="Kuo-Tung Chang-MSBA25A" userId="S::kuotungc@ad.uci.edu::c89ba50d-37cd-40cb-bd6a-e7c2b79a5953" providerId="AD" clId="Web-{BF43446C-F644-61A4-F7BF-5CD853AD9A74}" dt="2024-12-02T04:46:04.693" v="115"/>
          <ac:picMkLst>
            <pc:docMk/>
            <pc:sldMk cId="3583032318" sldId="312"/>
            <ac:picMk id="9" creationId="{3C7D9116-FC5A-04F7-A0BB-ED3F792D6064}"/>
          </ac:picMkLst>
        </pc:picChg>
        <pc:picChg chg="add mod">
          <ac:chgData name="Kuo-Tung Chang-MSBA25A" userId="S::kuotungc@ad.uci.edu::c89ba50d-37cd-40cb-bd6a-e7c2b79a5953" providerId="AD" clId="Web-{BF43446C-F644-61A4-F7BF-5CD853AD9A74}" dt="2024-12-02T05:03:27.570" v="159" actId="14100"/>
          <ac:picMkLst>
            <pc:docMk/>
            <pc:sldMk cId="3583032318" sldId="312"/>
            <ac:picMk id="12" creationId="{8DB11CF3-C405-D730-4291-1BE8E7CE6D7D}"/>
          </ac:picMkLst>
        </pc:picChg>
        <pc:picChg chg="add mod ord">
          <ac:chgData name="Kuo-Tung Chang-MSBA25A" userId="S::kuotungc@ad.uci.edu::c89ba50d-37cd-40cb-bd6a-e7c2b79a5953" providerId="AD" clId="Web-{BF43446C-F644-61A4-F7BF-5CD853AD9A74}" dt="2024-12-02T04:43:33.450" v="107" actId="14100"/>
          <ac:picMkLst>
            <pc:docMk/>
            <pc:sldMk cId="3583032318" sldId="312"/>
            <ac:picMk id="13" creationId="{BAD11F0D-E1A4-F995-8981-21C5B955E506}"/>
          </ac:picMkLst>
        </pc:picChg>
        <pc:picChg chg="add mod">
          <ac:chgData name="Kuo-Tung Chang-MSBA25A" userId="S::kuotungc@ad.uci.edu::c89ba50d-37cd-40cb-bd6a-e7c2b79a5953" providerId="AD" clId="Web-{BF43446C-F644-61A4-F7BF-5CD853AD9A74}" dt="2024-12-02T04:46:58.290" v="123" actId="1076"/>
          <ac:picMkLst>
            <pc:docMk/>
            <pc:sldMk cId="3583032318" sldId="312"/>
            <ac:picMk id="14" creationId="{B75127C8-431B-BB45-8A91-283F79395569}"/>
          </ac:picMkLst>
        </pc:picChg>
        <pc:picChg chg="add mod modCrop">
          <ac:chgData name="Kuo-Tung Chang-MSBA25A" userId="S::kuotungc@ad.uci.edu::c89ba50d-37cd-40cb-bd6a-e7c2b79a5953" providerId="AD" clId="Web-{BF43446C-F644-61A4-F7BF-5CD853AD9A74}" dt="2024-12-02T04:51:35.712" v="127"/>
          <ac:picMkLst>
            <pc:docMk/>
            <pc:sldMk cId="3583032318" sldId="312"/>
            <ac:picMk id="15" creationId="{B5E4EDD2-1595-6595-4225-65BDDBD6B91F}"/>
          </ac:picMkLst>
        </pc:picChg>
        <pc:picChg chg="add mod modCrop">
          <ac:chgData name="Kuo-Tung Chang-MSBA25A" userId="S::kuotungc@ad.uci.edu::c89ba50d-37cd-40cb-bd6a-e7c2b79a5953" providerId="AD" clId="Web-{BF43446C-F644-61A4-F7BF-5CD853AD9A74}" dt="2024-12-02T04:52:16.699" v="133"/>
          <ac:picMkLst>
            <pc:docMk/>
            <pc:sldMk cId="3583032318" sldId="312"/>
            <ac:picMk id="16" creationId="{D6F1F74F-2778-902A-94A3-928713BE7D96}"/>
          </ac:picMkLst>
        </pc:picChg>
      </pc:sldChg>
    </pc:docChg>
  </pc:docChgLst>
  <pc:docChgLst>
    <pc:chgData name="Andrew Sager-MSBA25A" userId="S::asager@ad.uci.edu::feb6ab76-83d8-43f5-b6f1-befeac68a234" providerId="AD" clId="Web-{50A725BC-1175-8623-889B-BCC11887A708}"/>
    <pc:docChg chg="delSld">
      <pc:chgData name="Andrew Sager-MSBA25A" userId="S::asager@ad.uci.edu::feb6ab76-83d8-43f5-b6f1-befeac68a234" providerId="AD" clId="Web-{50A725BC-1175-8623-889B-BCC11887A708}" dt="2024-12-02T23:16:05.011" v="0"/>
      <pc:docMkLst>
        <pc:docMk/>
      </pc:docMkLst>
      <pc:sldChg chg="del">
        <pc:chgData name="Andrew Sager-MSBA25A" userId="S::asager@ad.uci.edu::feb6ab76-83d8-43f5-b6f1-befeac68a234" providerId="AD" clId="Web-{50A725BC-1175-8623-889B-BCC11887A708}" dt="2024-12-02T23:16:05.011" v="0"/>
        <pc:sldMkLst>
          <pc:docMk/>
          <pc:sldMk cId="3146492043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9F1EFAC4-C828-5F52-06BD-DFD7D7290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045833FE-D073-9974-95D3-0B41E36D87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CE93C784-D90F-FE4D-8847-FB9E23010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05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51A5EABB-B20E-FA9B-19BD-1FC3A9EE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C41E5BCA-B45A-8972-370A-C50402CFFD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67801110-6633-B118-4318-B90F8B0361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575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9BE61D21-D8E6-8815-FDE9-AD44AFCF7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554216F7-5672-6D27-64FD-4305B758B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189DB212-6CC9-BF51-D128-5649608D4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387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23148D4D-6AC9-53B7-BC0F-CDD8A57BF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>
            <a:extLst>
              <a:ext uri="{FF2B5EF4-FFF2-40B4-BE49-F238E27FC236}">
                <a16:creationId xmlns:a16="http://schemas.microsoft.com/office/drawing/2014/main" id="{70B52136-83D6-0B29-C0A4-A76FDC0A6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>
            <a:extLst>
              <a:ext uri="{FF2B5EF4-FFF2-40B4-BE49-F238E27FC236}">
                <a16:creationId xmlns:a16="http://schemas.microsoft.com/office/drawing/2014/main" id="{D60ACD7C-DEB0-DF69-4890-098E99337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123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5591A96F-404B-708F-6D53-FF9850920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42F3F208-FDBD-0B45-506E-B3C878B00A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E7B0389F-758A-65A9-286A-9BAE7C246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00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9F5A076D-21D1-AF86-AB3C-A430CCC2C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>
            <a:extLst>
              <a:ext uri="{FF2B5EF4-FFF2-40B4-BE49-F238E27FC236}">
                <a16:creationId xmlns:a16="http://schemas.microsoft.com/office/drawing/2014/main" id="{5F38970F-81F0-EE1B-46AF-E257EE518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>
            <a:extLst>
              <a:ext uri="{FF2B5EF4-FFF2-40B4-BE49-F238E27FC236}">
                <a16:creationId xmlns:a16="http://schemas.microsoft.com/office/drawing/2014/main" id="{C52977CC-AEFF-984B-E8E8-CF8E17002C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08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FC9C225F-F773-54AD-182D-5051C6BFD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3AE151E3-B049-5A6B-9A23-F7AA61A7B6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3B8E0479-78E7-BA99-762C-A84A52545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997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B5692421-1A15-FD5A-9395-D2F68463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20210F4A-C860-98B7-1CA3-9D6ED5B31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F8072D0F-8D47-9E55-AD86-C61308CD7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30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089B8687-3D5A-8E64-9158-77549345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151C8E2E-DE39-B565-375D-5ABF59BBE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4D5E9044-03B5-6FA9-25DF-6E5A263DE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58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F171B3D0-1F4B-369F-D682-1A4495660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5011E54F-A4E5-9221-99E0-206E144F58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A674E016-1258-53B9-BFEA-F9A5A0D343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85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15506D42-BCB5-4246-A857-0A1F144A9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790083D0-2145-35FB-2F63-DD4263636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008CAE21-3F3B-577C-107E-34C7761290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96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B03CFCD9-F4C6-298F-30A8-51A3FFA85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DD565EC0-8AA2-729B-1708-50D1A631E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9F99D115-7876-51B0-6B20-110316EE2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67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01483F4E-3314-B3BE-696A-D7D3B1BA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35849781-C65C-21FD-13D1-E01C0D47C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B8D78BA6-9C7E-02D2-50F4-7C71DC7C0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901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EF0738ED-28E0-CFBD-E0BD-9FAD0FC5F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ADFC15BC-9B13-4E65-AB48-6D23AA1B0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F82A31DD-F514-A298-6C44-76036E77AA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8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F961A9B6-2314-977E-B7F1-7F91BC678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>
            <a:extLst>
              <a:ext uri="{FF2B5EF4-FFF2-40B4-BE49-F238E27FC236}">
                <a16:creationId xmlns:a16="http://schemas.microsoft.com/office/drawing/2014/main" id="{2A72D05E-4C61-14C8-0BA7-DAAEEE141D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>
            <a:extLst>
              <a:ext uri="{FF2B5EF4-FFF2-40B4-BE49-F238E27FC236}">
                <a16:creationId xmlns:a16="http://schemas.microsoft.com/office/drawing/2014/main" id="{B6C20A40-6BF3-DDC5-538D-5BEABFCDA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177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f18b49f31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f18b49f31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25d80b41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25d80b41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A63DF371-7D5B-BB50-A7A3-E342F0A3B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>
            <a:extLst>
              <a:ext uri="{FF2B5EF4-FFF2-40B4-BE49-F238E27FC236}">
                <a16:creationId xmlns:a16="http://schemas.microsoft.com/office/drawing/2014/main" id="{37CEB46E-8F7D-5B03-F4B2-3F2A2077DD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>
            <a:extLst>
              <a:ext uri="{FF2B5EF4-FFF2-40B4-BE49-F238E27FC236}">
                <a16:creationId xmlns:a16="http://schemas.microsoft.com/office/drawing/2014/main" id="{3706877D-477E-851D-11BA-A4A982A8E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43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B27E0D53-737D-18C9-9715-670A1AE07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>
            <a:extLst>
              <a:ext uri="{FF2B5EF4-FFF2-40B4-BE49-F238E27FC236}">
                <a16:creationId xmlns:a16="http://schemas.microsoft.com/office/drawing/2014/main" id="{0E0718A2-A145-AAE4-0438-9FA7486DF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>
            <a:extLst>
              <a:ext uri="{FF2B5EF4-FFF2-40B4-BE49-F238E27FC236}">
                <a16:creationId xmlns:a16="http://schemas.microsoft.com/office/drawing/2014/main" id="{E3F7CB70-EDB7-CBAA-D010-4D48E8B74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46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9B2B4505-AAB4-397D-34F7-D717CF1A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E03003F8-AC4F-3535-977A-BF5F5034E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B56B67C0-C527-A6D2-5297-871DBEEC59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15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AB865210-5CA5-1758-5D41-4376BD144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>
            <a:extLst>
              <a:ext uri="{FF2B5EF4-FFF2-40B4-BE49-F238E27FC236}">
                <a16:creationId xmlns:a16="http://schemas.microsoft.com/office/drawing/2014/main" id="{83FD4582-18CD-EE64-DCD1-FA08930D5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>
            <a:extLst>
              <a:ext uri="{FF2B5EF4-FFF2-40B4-BE49-F238E27FC236}">
                <a16:creationId xmlns:a16="http://schemas.microsoft.com/office/drawing/2014/main" id="{B99FFE35-736D-5E9D-F307-9D4D344C1C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95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727300" y="1631503"/>
            <a:ext cx="31617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 flipH="1">
            <a:off x="727300" y="625225"/>
            <a:ext cx="31617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2"/>
          </p:nvPr>
        </p:nvSpPr>
        <p:spPr>
          <a:xfrm flipH="1">
            <a:off x="5755800" y="587675"/>
            <a:ext cx="2745000" cy="3968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 flipH="1">
            <a:off x="1344625" y="3117873"/>
            <a:ext cx="4207500" cy="1437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5"/>
          <p:cNvSpPr>
            <a:spLocks noGrp="1"/>
          </p:cNvSpPr>
          <p:nvPr>
            <p:ph type="pic" idx="4"/>
          </p:nvPr>
        </p:nvSpPr>
        <p:spPr>
          <a:xfrm flipH="1">
            <a:off x="4066825" y="587675"/>
            <a:ext cx="1485300" cy="23619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4" name="Google Shape;34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5" name="Google Shape;35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38" name="Google Shape;38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39" name="Google Shape;39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547575"/>
            <a:ext cx="45495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5831400" y="756200"/>
            <a:ext cx="2526600" cy="36996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104775"/>
            <a:ext cx="7704000" cy="50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7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1066800" y="1307025"/>
            <a:ext cx="70104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What         ’s Video Game Listings Tell Us About Customer Preferences</a:t>
            </a:r>
            <a:endParaRPr sz="4000"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1"/>
          </p:nvPr>
        </p:nvSpPr>
        <p:spPr>
          <a:xfrm>
            <a:off x="1654575" y="3179618"/>
            <a:ext cx="5682300" cy="6803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>
              <a:spcAft>
                <a:spcPts val="800"/>
              </a:spcAft>
            </a:pPr>
            <a:r>
              <a:rPr lang="en-US" sz="1100" b="1">
                <a:solidFill>
                  <a:schemeClr val="tx2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Team Number: 5A</a:t>
            </a:r>
            <a:endParaRPr lang="en-US" sz="1100">
              <a:solidFill>
                <a:schemeClr val="tx2"/>
              </a:solidFill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algn="ctr">
              <a:spcAft>
                <a:spcPts val="800"/>
              </a:spcAft>
            </a:pPr>
            <a:r>
              <a:rPr lang="en-US" sz="1100">
                <a:solidFill>
                  <a:schemeClr val="tx2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Andrew Sager, Anthony Chang, Cynthia Wen, Rutul Bokade &amp; Shyami Govind</a:t>
            </a:r>
            <a:endParaRPr lang="en-US" sz="1100">
              <a:solidFill>
                <a:schemeClr val="tx2"/>
              </a:solidFill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02" name="Google Shape;202;p26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pic>
        <p:nvPicPr>
          <p:cNvPr id="2" name="Picture 1" descr="A yellow tag with black text&#10;&#10;Description automatically generated">
            <a:extLst>
              <a:ext uri="{FF2B5EF4-FFF2-40B4-BE49-F238E27FC236}">
                <a16:creationId xmlns:a16="http://schemas.microsoft.com/office/drawing/2014/main" id="{8BBA3960-8D92-4883-9D0E-B816413FC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222" r="92778">
                        <a14:foregroundMark x1="8222" y1="41111" x2="8222" y2="41111"/>
                        <a14:foregroundMark x1="5333" y1="44000" x2="5333" y2="44000"/>
                        <a14:foregroundMark x1="92778" y1="29333" x2="92778" y2="2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3126" y="1151053"/>
            <a:ext cx="962455" cy="9624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65BBE5D4-B62F-D1B6-4880-D67152F68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C4D2C4D-6277-1233-799C-7A38529AD082}"/>
              </a:ext>
            </a:extLst>
          </p:cNvPr>
          <p:cNvGrpSpPr/>
          <p:nvPr/>
        </p:nvGrpSpPr>
        <p:grpSpPr>
          <a:xfrm rot="5400000">
            <a:off x="7266980" y="4429976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B8DA7C31-3A3C-B04F-D45D-FA94B599A2B4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94749D30-D5E1-4A63-9D6A-442EF12808DC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B0721773-A7C3-C8E9-5898-0DC48B48D894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816C2AB0-C82F-7D56-4247-A20ACF2F4C8A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4C2579D-AB7D-6F2E-3948-925E7544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932106" cy="572700"/>
          </a:xfrm>
        </p:spPr>
        <p:txBody>
          <a:bodyPr/>
          <a:lstStyle/>
          <a:p>
            <a:r>
              <a:rPr lang="en-US" sz="2400"/>
              <a:t>Data Acquisition – Web Scraping Beautiful Soup</a:t>
            </a:r>
          </a:p>
        </p:txBody>
      </p:sp>
      <p:sp>
        <p:nvSpPr>
          <p:cNvPr id="2" name="Google Shape;315;p34">
            <a:extLst>
              <a:ext uri="{FF2B5EF4-FFF2-40B4-BE49-F238E27FC236}">
                <a16:creationId xmlns:a16="http://schemas.microsoft.com/office/drawing/2014/main" id="{3780033B-9F45-3CD1-7194-A431CFCA49C6}"/>
              </a:ext>
            </a:extLst>
          </p:cNvPr>
          <p:cNvSpPr txBox="1">
            <a:spLocks/>
          </p:cNvSpPr>
          <p:nvPr/>
        </p:nvSpPr>
        <p:spPr>
          <a:xfrm>
            <a:off x="396964" y="3610331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/>
              <a:t>Accessory subcategories were web scraped using the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Beautiful Soup</a:t>
            </a:r>
            <a:r>
              <a:rPr lang="en-US"/>
              <a:t> web scraping Python Library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D52C0C-4B03-1F08-732E-EDA69E79E0DD}"/>
              </a:ext>
            </a:extLst>
          </p:cNvPr>
          <p:cNvGrpSpPr/>
          <p:nvPr/>
        </p:nvGrpSpPr>
        <p:grpSpPr>
          <a:xfrm>
            <a:off x="491894" y="1300961"/>
            <a:ext cx="5164874" cy="3559759"/>
            <a:chOff x="491894" y="1328257"/>
            <a:chExt cx="5164874" cy="35597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28E437-F9C1-E348-3F1F-DB77B0504540}"/>
                </a:ext>
              </a:extLst>
            </p:cNvPr>
            <p:cNvGrpSpPr/>
            <p:nvPr/>
          </p:nvGrpSpPr>
          <p:grpSpPr>
            <a:xfrm>
              <a:off x="491894" y="1328257"/>
              <a:ext cx="5164874" cy="3559759"/>
              <a:chOff x="516484" y="1280489"/>
              <a:chExt cx="5164874" cy="355975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41BA0CE-F9E8-A7EA-730A-D48E06C78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484" y="1280489"/>
                <a:ext cx="3052406" cy="194531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DA28EF6-A637-7554-A7FE-BE5FBE994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9380" y="1381779"/>
                <a:ext cx="1873346" cy="101605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71C93D9-4F37-7574-A15F-17A8806FA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0585" y="2559874"/>
                <a:ext cx="2430773" cy="228037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4DD6ED-0386-071A-AE3C-5319098A16C7}"/>
                  </a:ext>
                </a:extLst>
              </p:cNvPr>
              <p:cNvSpPr/>
              <p:nvPr/>
            </p:nvSpPr>
            <p:spPr>
              <a:xfrm>
                <a:off x="5172501" y="1379093"/>
                <a:ext cx="400446" cy="1426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17BD2C-FAA1-0712-EAA8-CEAA10787FB6}"/>
                  </a:ext>
                </a:extLst>
              </p:cNvPr>
              <p:cNvSpPr/>
              <p:nvPr/>
            </p:nvSpPr>
            <p:spPr>
              <a:xfrm>
                <a:off x="3304196" y="3453475"/>
                <a:ext cx="1731828" cy="1363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7CF1EF-F8BD-C4A7-0FF2-F947CD51B73A}"/>
                  </a:ext>
                </a:extLst>
              </p:cNvPr>
              <p:cNvSpPr/>
              <p:nvPr/>
            </p:nvSpPr>
            <p:spPr>
              <a:xfrm>
                <a:off x="3653544" y="2545568"/>
                <a:ext cx="324155" cy="6909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A26E0B-BFD0-7AC9-FF09-617175084559}"/>
                  </a:ext>
                </a:extLst>
              </p:cNvPr>
              <p:cNvSpPr/>
              <p:nvPr/>
            </p:nvSpPr>
            <p:spPr>
              <a:xfrm>
                <a:off x="720000" y="1739063"/>
                <a:ext cx="371821" cy="11703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CBBA8E-CA2E-9955-BA07-BE5D9538EE6E}"/>
                  </a:ext>
                </a:extLst>
              </p:cNvPr>
              <p:cNvSpPr/>
              <p:nvPr/>
            </p:nvSpPr>
            <p:spPr>
              <a:xfrm>
                <a:off x="3304196" y="3919657"/>
                <a:ext cx="2256287" cy="1363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10F184-C349-B910-278E-98F5A84AE8F6}"/>
                  </a:ext>
                </a:extLst>
              </p:cNvPr>
              <p:cNvSpPr/>
              <p:nvPr/>
            </p:nvSpPr>
            <p:spPr>
              <a:xfrm>
                <a:off x="2477069" y="2116762"/>
                <a:ext cx="1091821" cy="21544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CD241B-BF60-4158-1B15-87D00864B945}"/>
                  </a:ext>
                </a:extLst>
              </p:cNvPr>
              <p:cNvSpPr/>
              <p:nvPr/>
            </p:nvSpPr>
            <p:spPr>
              <a:xfrm>
                <a:off x="4312693" y="3919657"/>
                <a:ext cx="116006" cy="136384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29D8A50-DEB5-1411-9F0D-DA6E20B2CED4}"/>
                  </a:ext>
                </a:extLst>
              </p:cNvPr>
              <p:cNvSpPr/>
              <p:nvPr/>
            </p:nvSpPr>
            <p:spPr>
              <a:xfrm>
                <a:off x="4713348" y="3913769"/>
                <a:ext cx="723847" cy="136385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079C67-5A4F-8359-111C-E1C7F3A09CC7}"/>
                  </a:ext>
                </a:extLst>
              </p:cNvPr>
              <p:cNvCxnSpPr>
                <a:stCxn id="16" idx="3"/>
                <a:endCxn id="18" idx="1"/>
              </p:cNvCxnSpPr>
              <p:nvPr/>
            </p:nvCxnSpPr>
            <p:spPr>
              <a:xfrm>
                <a:off x="1091821" y="1797580"/>
                <a:ext cx="1385248" cy="42690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777B4BCE-D606-4733-7591-AF45D1216B31}"/>
                  </a:ext>
                </a:extLst>
              </p:cNvPr>
              <p:cNvCxnSpPr>
                <a:endCxn id="17" idx="1"/>
              </p:cNvCxnSpPr>
              <p:nvPr/>
            </p:nvCxnSpPr>
            <p:spPr>
              <a:xfrm rot="16200000" flipH="1">
                <a:off x="2335765" y="3019417"/>
                <a:ext cx="1655645" cy="281217"/>
              </a:xfrm>
              <a:prstGeom prst="bentConnector2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E68049E6-1676-9310-14AB-BAEFC4F7E19F}"/>
                  </a:ext>
                </a:extLst>
              </p:cNvPr>
              <p:cNvCxnSpPr>
                <a:stCxn id="7" idx="2"/>
              </p:cNvCxnSpPr>
              <p:nvPr/>
            </p:nvCxnSpPr>
            <p:spPr>
              <a:xfrm rot="16200000" flipH="1">
                <a:off x="3566275" y="2864006"/>
                <a:ext cx="838815" cy="340121"/>
              </a:xfrm>
              <a:prstGeom prst="bentConnector3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9E7FF0DC-C090-900E-80E1-DC92CE18FBB3}"/>
                </a:ext>
              </a:extLst>
            </p:cNvPr>
            <p:cNvCxnSpPr>
              <a:stCxn id="5" idx="2"/>
            </p:cNvCxnSpPr>
            <p:nvPr/>
          </p:nvCxnSpPr>
          <p:spPr>
            <a:xfrm rot="5400000">
              <a:off x="4125610" y="1396993"/>
              <a:ext cx="1050025" cy="1395025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FFB06F1-F6FC-EAB4-309F-6D39FA165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566" y="1402465"/>
            <a:ext cx="2334617" cy="1028073"/>
          </a:xfrm>
          <a:prstGeom prst="rect">
            <a:avLst/>
          </a:prstGeom>
        </p:spPr>
      </p:pic>
      <p:sp>
        <p:nvSpPr>
          <p:cNvPr id="33" name="Google Shape;849;p52">
            <a:extLst>
              <a:ext uri="{FF2B5EF4-FFF2-40B4-BE49-F238E27FC236}">
                <a16:creationId xmlns:a16="http://schemas.microsoft.com/office/drawing/2014/main" id="{7184DB61-918C-4699-B42A-4519C409FA91}"/>
              </a:ext>
            </a:extLst>
          </p:cNvPr>
          <p:cNvSpPr/>
          <p:nvPr/>
        </p:nvSpPr>
        <p:spPr>
          <a:xfrm>
            <a:off x="5846820" y="1759535"/>
            <a:ext cx="351745" cy="416173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chemeClr val="bg2">
              <a:lumMod val="75000"/>
              <a:alpha val="39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15;p34">
            <a:extLst>
              <a:ext uri="{FF2B5EF4-FFF2-40B4-BE49-F238E27FC236}">
                <a16:creationId xmlns:a16="http://schemas.microsoft.com/office/drawing/2014/main" id="{69E6CAAA-1CF6-BB1A-07B8-D184AD70C78E}"/>
              </a:ext>
            </a:extLst>
          </p:cNvPr>
          <p:cNvSpPr txBox="1">
            <a:spLocks/>
          </p:cNvSpPr>
          <p:nvPr/>
        </p:nvSpPr>
        <p:spPr>
          <a:xfrm>
            <a:off x="6386324" y="1007938"/>
            <a:ext cx="2459100" cy="3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Scraped Output – Item Category</a:t>
            </a:r>
          </a:p>
        </p:txBody>
      </p:sp>
      <p:sp>
        <p:nvSpPr>
          <p:cNvPr id="35" name="Google Shape;257;p30">
            <a:extLst>
              <a:ext uri="{FF2B5EF4-FFF2-40B4-BE49-F238E27FC236}">
                <a16:creationId xmlns:a16="http://schemas.microsoft.com/office/drawing/2014/main" id="{99AB5ABD-6457-FEBD-5A5C-4FFAAF0153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1469" y="2566040"/>
            <a:ext cx="2805123" cy="2339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Search Product: </a:t>
            </a:r>
            <a:r>
              <a:rPr lang="en-US" sz="800">
                <a:solidFill>
                  <a:schemeClr val="accent6"/>
                </a:solidFill>
              </a:rPr>
              <a:t>Query BestBuy’s search URL using the item name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Locate Product Link: </a:t>
            </a:r>
            <a:r>
              <a:rPr lang="en-US" sz="800">
                <a:solidFill>
                  <a:schemeClr val="accent6"/>
                </a:solidFill>
              </a:rPr>
              <a:t>Parse the search results page using HTML tags (class: image-link) to extract the product's URL.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Access Product Page: </a:t>
            </a:r>
            <a:r>
              <a:rPr lang="en-US" sz="800">
                <a:solidFill>
                  <a:schemeClr val="accent6"/>
                </a:solidFill>
              </a:rPr>
              <a:t>Visit the extracted product URL.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Extract Category: </a:t>
            </a:r>
            <a:r>
              <a:rPr lang="en-US" sz="800">
                <a:solidFill>
                  <a:schemeClr val="accent6"/>
                </a:solidFill>
              </a:rPr>
              <a:t>Parse the product page to locate breadcrumbs (class: breadcrumbs-list-item) and retrieve the last item in the list for the item category.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Store Category: </a:t>
            </a:r>
            <a:r>
              <a:rPr lang="en-US" sz="800">
                <a:solidFill>
                  <a:schemeClr val="accent6"/>
                </a:solidFill>
              </a:rPr>
              <a:t>Save the retrieved category into a new column into our data frame.</a:t>
            </a:r>
          </a:p>
        </p:txBody>
      </p:sp>
    </p:spTree>
    <p:extLst>
      <p:ext uri="{BB962C8B-B14F-4D97-AF65-F5344CB8AC3E}">
        <p14:creationId xmlns:p14="http://schemas.microsoft.com/office/powerpoint/2010/main" val="1551299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7278077E-D7EF-625B-4358-1C11B57AC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D2021BA-2184-967C-7A1E-D2552775E67B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4D74F1C2-9838-106E-A77B-AC7F3D788744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320DDE0E-E89F-D056-4676-4C3C4B705A9A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F496AE7E-343A-43D4-8C8D-C97BDC1754DC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DF03A8F0-F09B-E6F9-D23B-12582EFB8D01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59B0744-92D2-17B2-04FD-348594DE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94" y="419780"/>
            <a:ext cx="7932106" cy="572700"/>
          </a:xfrm>
        </p:spPr>
        <p:txBody>
          <a:bodyPr/>
          <a:lstStyle/>
          <a:p>
            <a:r>
              <a:rPr lang="en-US" sz="2400"/>
              <a:t>Data Organization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558B4-B2AF-0F12-5CD5-64BCEC21B89E}"/>
              </a:ext>
            </a:extLst>
          </p:cNvPr>
          <p:cNvSpPr txBox="1"/>
          <p:nvPr/>
        </p:nvSpPr>
        <p:spPr>
          <a:xfrm>
            <a:off x="565871" y="1371285"/>
            <a:ext cx="3591169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2"/>
              </a:buClr>
            </a:pPr>
            <a:r>
              <a:rPr lang="en-US" sz="1100">
                <a:solidFill>
                  <a:schemeClr val="tx1"/>
                </a:solidFill>
                <a:latin typeface="Kanit Light"/>
                <a:cs typeface="Kanit Light"/>
              </a:rPr>
              <a:t>Most impactful issues:</a:t>
            </a:r>
            <a:endParaRPr lang="en-US" sz="1100"/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Kanit Light"/>
                <a:cs typeface="Kanit Light"/>
              </a:rPr>
              <a:t>The "Wireless" column did not properly translate to our data file, we had to use Excel functions to separate the values of the column into binary yes/no attributes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Kanit Light"/>
              <a:cs typeface="Kanit Light"/>
            </a:endParaRPr>
          </a:p>
          <a:p>
            <a:pPr marL="171450" indent="-171450">
              <a:buClr>
                <a:srgbClr val="6ABFDA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Kanit Light"/>
                <a:cs typeface="Kanit Light"/>
              </a:rPr>
              <a:t>"USB ports" number category also did not properly translate into our data, Excel functions were used to manually search for the number of ports each product had</a:t>
            </a:r>
          </a:p>
          <a:p>
            <a:pPr>
              <a:buClr>
                <a:srgbClr val="6ABFDA"/>
              </a:buClr>
            </a:pPr>
            <a:endParaRPr lang="en-US" sz="1100">
              <a:solidFill>
                <a:schemeClr val="tx1"/>
              </a:solidFill>
              <a:latin typeface="Kanit Light"/>
              <a:cs typeface="Kanit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6D4BC-6098-90C3-FC72-25A70282C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45" y="1605147"/>
            <a:ext cx="3591169" cy="1486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5EC47-600C-6AC5-A77B-5ACF707D2C72}"/>
              </a:ext>
            </a:extLst>
          </p:cNvPr>
          <p:cNvSpPr txBox="1"/>
          <p:nvPr/>
        </p:nvSpPr>
        <p:spPr>
          <a:xfrm>
            <a:off x="4572000" y="3500216"/>
            <a:ext cx="3591169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lr>
                <a:srgbClr val="6ABFDA"/>
              </a:buClr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Kanit Light"/>
              <a:cs typeface="Kanit Light"/>
            </a:endParaRPr>
          </a:p>
          <a:p>
            <a:pPr marL="171450" indent="-171450">
              <a:buClr>
                <a:srgbClr val="6ABFDA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Kanit Light"/>
                <a:cs typeface="Kanit Light"/>
              </a:rPr>
              <a:t>We found it important to include a "Compatible Platforms" attribute as well to ensure specificity in our analysis. This was added in ad hoc and also required Excel formulas to maintain consistency.</a:t>
            </a:r>
            <a:endParaRPr lang="en-US">
              <a:solidFill>
                <a:schemeClr val="accent6"/>
              </a:solidFill>
            </a:endParaRPr>
          </a:p>
          <a:p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0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D9AD9933-7EA7-0A88-80DB-61AF120E3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A6EBB1-85CD-5073-5D6C-DCB6FBFA4123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232B18CE-80BB-CB2E-3D1E-4BD61AD9DA88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660D32D0-CF59-D521-65BD-C7A2D4DCD977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9FA93102-135F-D461-B842-4DEFFEE53C35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DEAD54D5-653B-D5DD-004A-7F938646C99F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8107EB7-8874-C38D-9AD1-F1155832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94" y="419780"/>
            <a:ext cx="7932106" cy="572700"/>
          </a:xfrm>
        </p:spPr>
        <p:txBody>
          <a:bodyPr/>
          <a:lstStyle/>
          <a:p>
            <a:r>
              <a:rPr lang="en-US" sz="2400"/>
              <a:t>Data Organization</a:t>
            </a:r>
          </a:p>
        </p:txBody>
      </p:sp>
      <p:sp>
        <p:nvSpPr>
          <p:cNvPr id="4" name="Google Shape;315;p34">
            <a:extLst>
              <a:ext uri="{FF2B5EF4-FFF2-40B4-BE49-F238E27FC236}">
                <a16:creationId xmlns:a16="http://schemas.microsoft.com/office/drawing/2014/main" id="{FDA27C6F-EEFE-7ABC-87E5-102126647B04}"/>
              </a:ext>
            </a:extLst>
          </p:cNvPr>
          <p:cNvSpPr txBox="1">
            <a:spLocks/>
          </p:cNvSpPr>
          <p:nvPr/>
        </p:nvSpPr>
        <p:spPr>
          <a:xfrm>
            <a:off x="3070991" y="3295998"/>
            <a:ext cx="1584869" cy="3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r">
              <a:buFont typeface="Open Sans Light"/>
              <a:buNone/>
            </a:pPr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Descriptive Statistics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F025E-ACD3-F153-4F51-F55B0B296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0" y="3400711"/>
            <a:ext cx="3768140" cy="1353172"/>
          </a:xfrm>
          <a:prstGeom prst="rect">
            <a:avLst/>
          </a:prstGeom>
        </p:spPr>
      </p:pic>
      <p:sp>
        <p:nvSpPr>
          <p:cNvPr id="8" name="Google Shape;315;p34">
            <a:extLst>
              <a:ext uri="{FF2B5EF4-FFF2-40B4-BE49-F238E27FC236}">
                <a16:creationId xmlns:a16="http://schemas.microsoft.com/office/drawing/2014/main" id="{E6746488-879F-DE97-8721-E50A1B92CCB0}"/>
              </a:ext>
            </a:extLst>
          </p:cNvPr>
          <p:cNvSpPr txBox="1">
            <a:spLocks/>
          </p:cNvSpPr>
          <p:nvPr/>
        </p:nvSpPr>
        <p:spPr>
          <a:xfrm>
            <a:off x="161974" y="3198121"/>
            <a:ext cx="1823900" cy="49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/>
              <a:t>550 records</a:t>
            </a:r>
          </a:p>
          <a:p>
            <a:pPr marL="0" indent="0" algn="ctr">
              <a:buFont typeface="Open Sans Light"/>
              <a:buNone/>
            </a:pPr>
            <a:r>
              <a:rPr lang="en-US"/>
              <a:t>30 attributes</a:t>
            </a:r>
          </a:p>
        </p:txBody>
      </p:sp>
      <p:sp>
        <p:nvSpPr>
          <p:cNvPr id="9" name="Google Shape;315;p34">
            <a:extLst>
              <a:ext uri="{FF2B5EF4-FFF2-40B4-BE49-F238E27FC236}">
                <a16:creationId xmlns:a16="http://schemas.microsoft.com/office/drawing/2014/main" id="{F114C37A-F2C1-84EC-0C89-448776C0D612}"/>
              </a:ext>
            </a:extLst>
          </p:cNvPr>
          <p:cNvSpPr txBox="1">
            <a:spLocks/>
          </p:cNvSpPr>
          <p:nvPr/>
        </p:nvSpPr>
        <p:spPr>
          <a:xfrm>
            <a:off x="491894" y="847422"/>
            <a:ext cx="2459100" cy="3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Scraped  and Cleaned Data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274E99F-BF07-0AB5-824B-20338C08D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" y="1155007"/>
            <a:ext cx="7932420" cy="19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51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5F7FFAA7-2A2E-BD92-9639-E5AA16AF2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>
            <a:extLst>
              <a:ext uri="{FF2B5EF4-FFF2-40B4-BE49-F238E27FC236}">
                <a16:creationId xmlns:a16="http://schemas.microsoft.com/office/drawing/2014/main" id="{C7CCE0F0-10B8-7DD5-9644-6EB33ACD2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517" y="2428400"/>
            <a:ext cx="6942963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Methods</a:t>
            </a:r>
          </a:p>
        </p:txBody>
      </p:sp>
      <p:sp>
        <p:nvSpPr>
          <p:cNvPr id="242" name="Google Shape;242;p29">
            <a:extLst>
              <a:ext uri="{FF2B5EF4-FFF2-40B4-BE49-F238E27FC236}">
                <a16:creationId xmlns:a16="http://schemas.microsoft.com/office/drawing/2014/main" id="{FFA4F532-E55D-12DA-599B-19403FAFB1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4720" y="1381726"/>
            <a:ext cx="1334559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43" name="Google Shape;243;p29">
            <a:extLst>
              <a:ext uri="{FF2B5EF4-FFF2-40B4-BE49-F238E27FC236}">
                <a16:creationId xmlns:a16="http://schemas.microsoft.com/office/drawing/2014/main" id="{F6DC34D2-A9CC-E532-C003-AE3EDB629F93}"/>
              </a:ext>
            </a:extLst>
          </p:cNvPr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>
              <a:extLst>
                <a:ext uri="{FF2B5EF4-FFF2-40B4-BE49-F238E27FC236}">
                  <a16:creationId xmlns:a16="http://schemas.microsoft.com/office/drawing/2014/main" id="{9C8D37E5-FBB0-F878-2FE5-BD9CDB6AAC3F}"/>
                </a:ext>
              </a:extLst>
            </p:cNvPr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>
              <a:extLst>
                <a:ext uri="{FF2B5EF4-FFF2-40B4-BE49-F238E27FC236}">
                  <a16:creationId xmlns:a16="http://schemas.microsoft.com/office/drawing/2014/main" id="{7813C205-9711-E836-BD9A-EA3D02A3A6AF}"/>
                </a:ext>
              </a:extLst>
            </p:cNvPr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>
              <a:extLst>
                <a:ext uri="{FF2B5EF4-FFF2-40B4-BE49-F238E27FC236}">
                  <a16:creationId xmlns:a16="http://schemas.microsoft.com/office/drawing/2014/main" id="{DF200B55-A54B-74F8-824C-06DE2611732B}"/>
                </a:ext>
              </a:extLst>
            </p:cNvPr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>
            <a:extLst>
              <a:ext uri="{FF2B5EF4-FFF2-40B4-BE49-F238E27FC236}">
                <a16:creationId xmlns:a16="http://schemas.microsoft.com/office/drawing/2014/main" id="{0D8BAED3-C939-0647-D53A-EBADB74B762B}"/>
              </a:ext>
            </a:extLst>
          </p:cNvPr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>
              <a:extLst>
                <a:ext uri="{FF2B5EF4-FFF2-40B4-BE49-F238E27FC236}">
                  <a16:creationId xmlns:a16="http://schemas.microsoft.com/office/drawing/2014/main" id="{1BB0AC19-E76B-F1AC-0304-0E2640A9C5E8}"/>
                </a:ext>
              </a:extLst>
            </p:cNvPr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>
              <a:extLst>
                <a:ext uri="{FF2B5EF4-FFF2-40B4-BE49-F238E27FC236}">
                  <a16:creationId xmlns:a16="http://schemas.microsoft.com/office/drawing/2014/main" id="{DF2252A9-4B9B-1E4D-432F-C78B17A26345}"/>
                </a:ext>
              </a:extLst>
            </p:cNvPr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>
              <a:extLst>
                <a:ext uri="{FF2B5EF4-FFF2-40B4-BE49-F238E27FC236}">
                  <a16:creationId xmlns:a16="http://schemas.microsoft.com/office/drawing/2014/main" id="{98ACEAD9-1CCA-70A7-DCEA-243575B6CDC8}"/>
                </a:ext>
              </a:extLst>
            </p:cNvPr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>
              <a:extLst>
                <a:ext uri="{FF2B5EF4-FFF2-40B4-BE49-F238E27FC236}">
                  <a16:creationId xmlns:a16="http://schemas.microsoft.com/office/drawing/2014/main" id="{D2DD3749-E337-4AF5-72CD-3E03FA2EE16A}"/>
                </a:ext>
              </a:extLst>
            </p:cNvPr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51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4B97DA57-B207-6F16-8485-7C2F14E1A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C616BE-CE17-E8CD-7D73-C5DC8CE8AE46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5FBB1A49-8116-CEBF-77C8-EFF0F70208B4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8A19F262-AB44-D828-7313-01D392996FAF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87734D3A-A3F8-D44E-57B8-3A60167921A1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F60284D3-2C96-299A-7E21-7BE7735EDA51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9" name="Google Shape;7557;p56">
            <a:extLst>
              <a:ext uri="{FF2B5EF4-FFF2-40B4-BE49-F238E27FC236}">
                <a16:creationId xmlns:a16="http://schemas.microsoft.com/office/drawing/2014/main" id="{4337E53D-4656-AE45-B7DB-0BF02405A28F}"/>
              </a:ext>
            </a:extLst>
          </p:cNvPr>
          <p:cNvSpPr/>
          <p:nvPr/>
        </p:nvSpPr>
        <p:spPr>
          <a:xfrm rot="10800000">
            <a:off x="903088" y="1526170"/>
            <a:ext cx="1964583" cy="2897419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557;p56">
            <a:extLst>
              <a:ext uri="{FF2B5EF4-FFF2-40B4-BE49-F238E27FC236}">
                <a16:creationId xmlns:a16="http://schemas.microsoft.com/office/drawing/2014/main" id="{4EFDC1CF-73FC-2820-59E0-301383407097}"/>
              </a:ext>
            </a:extLst>
          </p:cNvPr>
          <p:cNvSpPr/>
          <p:nvPr/>
        </p:nvSpPr>
        <p:spPr>
          <a:xfrm rot="10800000">
            <a:off x="3589707" y="1524599"/>
            <a:ext cx="1964583" cy="289741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7557;p56">
            <a:extLst>
              <a:ext uri="{FF2B5EF4-FFF2-40B4-BE49-F238E27FC236}">
                <a16:creationId xmlns:a16="http://schemas.microsoft.com/office/drawing/2014/main" id="{35014404-D8FD-31A2-312B-5061AFAEAA65}"/>
              </a:ext>
            </a:extLst>
          </p:cNvPr>
          <p:cNvSpPr/>
          <p:nvPr/>
        </p:nvSpPr>
        <p:spPr>
          <a:xfrm rot="10800000">
            <a:off x="6276329" y="1526172"/>
            <a:ext cx="1964583" cy="255112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97CAD-3DC4-8D90-5968-8BFC14DB48BA}"/>
              </a:ext>
            </a:extLst>
          </p:cNvPr>
          <p:cNvSpPr txBox="1"/>
          <p:nvPr/>
        </p:nvSpPr>
        <p:spPr>
          <a:xfrm>
            <a:off x="1005359" y="1811874"/>
            <a:ext cx="1752200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Kanit Light" panose="020B0604020202020204" charset="-34"/>
                <a:cs typeface="Kanit Light" panose="020B0604020202020204" charset="-34"/>
              </a:rPr>
              <a:t>Data Preparation</a:t>
            </a:r>
          </a:p>
          <a:p>
            <a:pPr algn="ctr"/>
            <a:endParaRPr lang="en-US" sz="1050">
              <a:solidFill>
                <a:schemeClr val="tx2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Standardized date formats for trend analysis.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Managed missing data and transformed categories.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Advanced filtering for brand rankings (e.g., ease-of-use).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D33258-A251-2921-AAB8-ECC14323B173}"/>
              </a:ext>
            </a:extLst>
          </p:cNvPr>
          <p:cNvSpPr txBox="1"/>
          <p:nvPr/>
        </p:nvSpPr>
        <p:spPr>
          <a:xfrm>
            <a:off x="3589705" y="1811874"/>
            <a:ext cx="19645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Kanit Light" panose="020B0604020202020204" charset="-34"/>
                <a:cs typeface="Kanit Light" panose="020B0604020202020204" charset="-34"/>
              </a:rPr>
              <a:t>Statistical Analysis</a:t>
            </a:r>
          </a:p>
          <a:p>
            <a:pPr algn="ctr"/>
            <a:endParaRPr lang="en-US" sz="1050">
              <a:solidFill>
                <a:schemeClr val="tx2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Descriptive Statistics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Grouping and aggregation</a:t>
            </a: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C5C5BF0C-153C-3820-50E4-38E44D2C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5144607" cy="572700"/>
          </a:xfrm>
        </p:spPr>
        <p:txBody>
          <a:bodyPr/>
          <a:lstStyle/>
          <a:p>
            <a:r>
              <a:rPr lang="en-US" sz="2400"/>
              <a:t>Key Methods and Tools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CF677A-1BB7-40FA-A925-7F75A7FC657A}"/>
              </a:ext>
            </a:extLst>
          </p:cNvPr>
          <p:cNvSpPr txBox="1"/>
          <p:nvPr/>
        </p:nvSpPr>
        <p:spPr>
          <a:xfrm>
            <a:off x="6382520" y="1811873"/>
            <a:ext cx="17522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Kanit Light" panose="020B0604020202020204" charset="-34"/>
                <a:cs typeface="Kanit Light" panose="020B0604020202020204" charset="-34"/>
              </a:rPr>
              <a:t>Predictive Modelling</a:t>
            </a:r>
          </a:p>
          <a:p>
            <a:pPr algn="ctr"/>
            <a:endParaRPr lang="en-US" sz="1050">
              <a:solidFill>
                <a:schemeClr val="tx2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Random Forest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1BE3C0-2000-231B-FA86-8769FC10BF99}"/>
              </a:ext>
            </a:extLst>
          </p:cNvPr>
          <p:cNvSpPr txBox="1"/>
          <p:nvPr/>
        </p:nvSpPr>
        <p:spPr>
          <a:xfrm>
            <a:off x="3701124" y="2550538"/>
            <a:ext cx="1752200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Kanit Light" panose="020B0604020202020204" charset="-34"/>
                <a:cs typeface="Kanit Light" panose="020B0604020202020204" charset="-34"/>
              </a:rPr>
              <a:t>Data Visualizations</a:t>
            </a:r>
          </a:p>
          <a:p>
            <a:pPr algn="ctr"/>
            <a:endParaRPr lang="en-US" sz="1050">
              <a:solidFill>
                <a:schemeClr val="tx2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Bar charts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Boxplots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Histograms &amp; KDE plots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Line charts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Stacked bar charts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Heatmaps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Kanit Light" panose="020B0604020202020204" charset="-34"/>
                <a:cs typeface="Kanit Light" panose="020B0604020202020204" charset="-34"/>
              </a:rPr>
              <a:t>Natural Language Processing (NLP): Word clouds</a:t>
            </a:r>
          </a:p>
        </p:txBody>
      </p:sp>
      <p:grpSp>
        <p:nvGrpSpPr>
          <p:cNvPr id="29" name="Google Shape;8937;p59">
            <a:extLst>
              <a:ext uri="{FF2B5EF4-FFF2-40B4-BE49-F238E27FC236}">
                <a16:creationId xmlns:a16="http://schemas.microsoft.com/office/drawing/2014/main" id="{105108D3-DAC6-6AAD-D10C-9577483F3D16}"/>
              </a:ext>
            </a:extLst>
          </p:cNvPr>
          <p:cNvGrpSpPr/>
          <p:nvPr/>
        </p:nvGrpSpPr>
        <p:grpSpPr>
          <a:xfrm>
            <a:off x="4395423" y="1062801"/>
            <a:ext cx="353145" cy="351998"/>
            <a:chOff x="852385" y="1510916"/>
            <a:chExt cx="353145" cy="351998"/>
          </a:xfrm>
          <a:solidFill>
            <a:schemeClr val="bg2">
              <a:lumMod val="75000"/>
            </a:schemeClr>
          </a:solidFill>
        </p:grpSpPr>
        <p:sp>
          <p:nvSpPr>
            <p:cNvPr id="30" name="Google Shape;8938;p59">
              <a:extLst>
                <a:ext uri="{FF2B5EF4-FFF2-40B4-BE49-F238E27FC236}">
                  <a16:creationId xmlns:a16="http://schemas.microsoft.com/office/drawing/2014/main" id="{B0637C32-B993-9C56-30CB-106EC6700314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39;p59">
              <a:extLst>
                <a:ext uri="{FF2B5EF4-FFF2-40B4-BE49-F238E27FC236}">
                  <a16:creationId xmlns:a16="http://schemas.microsoft.com/office/drawing/2014/main" id="{CAA61FDF-642E-17D4-781C-02A68862CD4A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40;p59">
              <a:extLst>
                <a:ext uri="{FF2B5EF4-FFF2-40B4-BE49-F238E27FC236}">
                  <a16:creationId xmlns:a16="http://schemas.microsoft.com/office/drawing/2014/main" id="{C44C6247-E5B6-7AF7-3140-536B758C034B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9737;p60">
            <a:extLst>
              <a:ext uri="{FF2B5EF4-FFF2-40B4-BE49-F238E27FC236}">
                <a16:creationId xmlns:a16="http://schemas.microsoft.com/office/drawing/2014/main" id="{3AD49E81-8DE3-7537-33AF-260FD17C6BD5}"/>
              </a:ext>
            </a:extLst>
          </p:cNvPr>
          <p:cNvGrpSpPr/>
          <p:nvPr/>
        </p:nvGrpSpPr>
        <p:grpSpPr>
          <a:xfrm>
            <a:off x="7092814" y="1081527"/>
            <a:ext cx="331611" cy="331674"/>
            <a:chOff x="5774124" y="4294550"/>
            <a:chExt cx="331611" cy="331674"/>
          </a:xfrm>
          <a:solidFill>
            <a:schemeClr val="bg2">
              <a:lumMod val="75000"/>
            </a:schemeClr>
          </a:solidFill>
        </p:grpSpPr>
        <p:sp>
          <p:nvSpPr>
            <p:cNvPr id="34" name="Google Shape;9738;p60">
              <a:extLst>
                <a:ext uri="{FF2B5EF4-FFF2-40B4-BE49-F238E27FC236}">
                  <a16:creationId xmlns:a16="http://schemas.microsoft.com/office/drawing/2014/main" id="{2339870D-D313-60EE-1CC3-8695E5835272}"/>
                </a:ext>
              </a:extLst>
            </p:cNvPr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39;p60">
              <a:extLst>
                <a:ext uri="{FF2B5EF4-FFF2-40B4-BE49-F238E27FC236}">
                  <a16:creationId xmlns:a16="http://schemas.microsoft.com/office/drawing/2014/main" id="{EFD4C88A-EB85-8CD7-59D6-DCDBA10D69BF}"/>
                </a:ext>
              </a:extLst>
            </p:cNvPr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8946;p59">
            <a:extLst>
              <a:ext uri="{FF2B5EF4-FFF2-40B4-BE49-F238E27FC236}">
                <a16:creationId xmlns:a16="http://schemas.microsoft.com/office/drawing/2014/main" id="{4BD5ED10-A3DC-5F39-59DC-B838367052E2}"/>
              </a:ext>
            </a:extLst>
          </p:cNvPr>
          <p:cNvSpPr/>
          <p:nvPr/>
        </p:nvSpPr>
        <p:spPr>
          <a:xfrm>
            <a:off x="1698643" y="1069902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0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0CEE8C17-48CA-2EB8-FA8B-D6A44FD18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>
            <a:extLst>
              <a:ext uri="{FF2B5EF4-FFF2-40B4-BE49-F238E27FC236}">
                <a16:creationId xmlns:a16="http://schemas.microsoft.com/office/drawing/2014/main" id="{5B482B75-68C1-B7ED-A4CB-DE3FD411C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517" y="2428400"/>
            <a:ext cx="6942963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 and Discussion</a:t>
            </a:r>
          </a:p>
        </p:txBody>
      </p:sp>
      <p:sp>
        <p:nvSpPr>
          <p:cNvPr id="242" name="Google Shape;242;p29">
            <a:extLst>
              <a:ext uri="{FF2B5EF4-FFF2-40B4-BE49-F238E27FC236}">
                <a16:creationId xmlns:a16="http://schemas.microsoft.com/office/drawing/2014/main" id="{B8F88323-0771-9F32-6B8E-F2E8E2A87E9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4720" y="1381726"/>
            <a:ext cx="1334559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43" name="Google Shape;243;p29">
            <a:extLst>
              <a:ext uri="{FF2B5EF4-FFF2-40B4-BE49-F238E27FC236}">
                <a16:creationId xmlns:a16="http://schemas.microsoft.com/office/drawing/2014/main" id="{78D6451E-6F0A-5A75-94CF-CEEE1B8142B9}"/>
              </a:ext>
            </a:extLst>
          </p:cNvPr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>
              <a:extLst>
                <a:ext uri="{FF2B5EF4-FFF2-40B4-BE49-F238E27FC236}">
                  <a16:creationId xmlns:a16="http://schemas.microsoft.com/office/drawing/2014/main" id="{47046882-1F66-ABA7-DAB0-143343B55495}"/>
                </a:ext>
              </a:extLst>
            </p:cNvPr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>
              <a:extLst>
                <a:ext uri="{FF2B5EF4-FFF2-40B4-BE49-F238E27FC236}">
                  <a16:creationId xmlns:a16="http://schemas.microsoft.com/office/drawing/2014/main" id="{AE42E9F9-2032-24BB-EA0F-AD3847B1ADF1}"/>
                </a:ext>
              </a:extLst>
            </p:cNvPr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>
              <a:extLst>
                <a:ext uri="{FF2B5EF4-FFF2-40B4-BE49-F238E27FC236}">
                  <a16:creationId xmlns:a16="http://schemas.microsoft.com/office/drawing/2014/main" id="{DD49DE93-B114-1960-7B24-AE68525BECBD}"/>
                </a:ext>
              </a:extLst>
            </p:cNvPr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>
            <a:extLst>
              <a:ext uri="{FF2B5EF4-FFF2-40B4-BE49-F238E27FC236}">
                <a16:creationId xmlns:a16="http://schemas.microsoft.com/office/drawing/2014/main" id="{CC971CE1-3A41-11BD-8B12-62CBF4E9FCAD}"/>
              </a:ext>
            </a:extLst>
          </p:cNvPr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>
              <a:extLst>
                <a:ext uri="{FF2B5EF4-FFF2-40B4-BE49-F238E27FC236}">
                  <a16:creationId xmlns:a16="http://schemas.microsoft.com/office/drawing/2014/main" id="{47A09409-1D78-CBA3-44AC-741AACD3E9C8}"/>
                </a:ext>
              </a:extLst>
            </p:cNvPr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>
              <a:extLst>
                <a:ext uri="{FF2B5EF4-FFF2-40B4-BE49-F238E27FC236}">
                  <a16:creationId xmlns:a16="http://schemas.microsoft.com/office/drawing/2014/main" id="{3AC12ECA-64EA-01CC-2E35-766C6D80A6EC}"/>
                </a:ext>
              </a:extLst>
            </p:cNvPr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>
              <a:extLst>
                <a:ext uri="{FF2B5EF4-FFF2-40B4-BE49-F238E27FC236}">
                  <a16:creationId xmlns:a16="http://schemas.microsoft.com/office/drawing/2014/main" id="{46BE1E14-BA05-B1A4-0503-F61EE3A3908F}"/>
                </a:ext>
              </a:extLst>
            </p:cNvPr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>
              <a:extLst>
                <a:ext uri="{FF2B5EF4-FFF2-40B4-BE49-F238E27FC236}">
                  <a16:creationId xmlns:a16="http://schemas.microsoft.com/office/drawing/2014/main" id="{19C1E754-4A6F-F0D6-49E2-34E8F292FA07}"/>
                </a:ext>
              </a:extLst>
            </p:cNvPr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CA226F3A-AEFE-C71F-8AE3-C103A80B2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D0A3EA-D741-2030-7B15-45ED5C1CAA3A}"/>
              </a:ext>
            </a:extLst>
          </p:cNvPr>
          <p:cNvGrpSpPr/>
          <p:nvPr/>
        </p:nvGrpSpPr>
        <p:grpSpPr>
          <a:xfrm rot="16200000">
            <a:off x="7396359" y="4412846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C89127A8-2F83-CB67-CBDA-3E12520D0A77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508E0AFF-6374-25A9-E405-BCA2BE9B0799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D146625C-7EBC-AF7D-3644-E7A3D38A5E16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A62ECA82-EDAF-7EDA-E33A-E4ACC0FE6B72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D2DA97A-79BA-350A-77B6-4DA7F0DC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763290" cy="572700"/>
          </a:xfrm>
        </p:spPr>
        <p:txBody>
          <a:bodyPr/>
          <a:lstStyle/>
          <a:p>
            <a:r>
              <a:rPr lang="en-US" sz="2400"/>
              <a:t>Data Visualizations - </a:t>
            </a:r>
          </a:p>
        </p:txBody>
      </p:sp>
      <p:sp>
        <p:nvSpPr>
          <p:cNvPr id="2" name="Google Shape;516;p43">
            <a:extLst>
              <a:ext uri="{FF2B5EF4-FFF2-40B4-BE49-F238E27FC236}">
                <a16:creationId xmlns:a16="http://schemas.microsoft.com/office/drawing/2014/main" id="{AF227DBC-4CAD-B121-29F9-7EC6DC7C6CD1}"/>
              </a:ext>
            </a:extLst>
          </p:cNvPr>
          <p:cNvSpPr txBox="1"/>
          <p:nvPr/>
        </p:nvSpPr>
        <p:spPr>
          <a:xfrm>
            <a:off x="4215305" y="495886"/>
            <a:ext cx="2695432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2">
                    <a:lumMod val="75000"/>
                  </a:schemeClr>
                </a:solidFill>
                <a:latin typeface="Orbitron"/>
                <a:ea typeface="Orbitron"/>
                <a:cs typeface="Orbitron"/>
                <a:sym typeface="Orbitron"/>
              </a:rPr>
              <a:t>Product Analysis</a:t>
            </a:r>
            <a:endParaRPr sz="1800">
              <a:solidFill>
                <a:schemeClr val="tx2">
                  <a:lumMod val="75000"/>
                </a:schemeClr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70D659-FE5F-F12F-DA15-260E433665FE}"/>
              </a:ext>
            </a:extLst>
          </p:cNvPr>
          <p:cNvGrpSpPr/>
          <p:nvPr/>
        </p:nvGrpSpPr>
        <p:grpSpPr>
          <a:xfrm>
            <a:off x="558180" y="936875"/>
            <a:ext cx="5774381" cy="3677420"/>
            <a:chOff x="558180" y="936875"/>
            <a:chExt cx="5774381" cy="3677420"/>
          </a:xfrm>
          <a:solidFill>
            <a:schemeClr val="accent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57E4C3C-248B-047F-3BA5-CC125DAB2EDB}"/>
                </a:ext>
              </a:extLst>
            </p:cNvPr>
            <p:cNvGrpSpPr/>
            <p:nvPr/>
          </p:nvGrpSpPr>
          <p:grpSpPr>
            <a:xfrm>
              <a:off x="558180" y="936875"/>
              <a:ext cx="5774381" cy="1862989"/>
              <a:chOff x="491895" y="956406"/>
              <a:chExt cx="7932105" cy="2589319"/>
            </a:xfrm>
            <a:grpFill/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7B7F0AE-BC19-5EDF-BB59-5ED535A24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5000"/>
              </a:blip>
              <a:stretch>
                <a:fillRect/>
              </a:stretch>
            </p:blipFill>
            <p:spPr>
              <a:xfrm>
                <a:off x="491895" y="956406"/>
                <a:ext cx="2572028" cy="2589319"/>
              </a:xfrm>
              <a:prstGeom prst="rect">
                <a:avLst/>
              </a:prstGeom>
              <a:grpFill/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5DF70F9-94A2-D359-FF86-16684835E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</a:blip>
              <a:stretch>
                <a:fillRect/>
              </a:stretch>
            </p:blipFill>
            <p:spPr>
              <a:xfrm>
                <a:off x="3063923" y="956406"/>
                <a:ext cx="5360077" cy="2589319"/>
              </a:xfrm>
              <a:prstGeom prst="rect">
                <a:avLst/>
              </a:prstGeom>
              <a:grpFill/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A3314C-B07B-ED8D-D7DD-1B4DF278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</a:blip>
            <a:stretch>
              <a:fillRect/>
            </a:stretch>
          </p:blipFill>
          <p:spPr>
            <a:xfrm>
              <a:off x="558180" y="2862380"/>
              <a:ext cx="5774381" cy="1751915"/>
            </a:xfrm>
            <a:prstGeom prst="rect">
              <a:avLst/>
            </a:prstGeom>
            <a:grpFill/>
          </p:spPr>
        </p:pic>
      </p:grpSp>
      <p:sp>
        <p:nvSpPr>
          <p:cNvPr id="22" name="Google Shape;257;p30">
            <a:extLst>
              <a:ext uri="{FF2B5EF4-FFF2-40B4-BE49-F238E27FC236}">
                <a16:creationId xmlns:a16="http://schemas.microsoft.com/office/drawing/2014/main" id="{B91485EF-0E7A-9122-2124-9AB90849A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43012" y="938878"/>
            <a:ext cx="2109193" cy="2706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bg2">
                    <a:lumMod val="75000"/>
                  </a:schemeClr>
                </a:solidFill>
              </a:rPr>
              <a:t>Product Type Distribution: </a:t>
            </a:r>
            <a:r>
              <a:rPr lang="en-US" sz="900">
                <a:solidFill>
                  <a:schemeClr val="accent1"/>
                </a:solidFill>
              </a:rPr>
              <a:t>80.4% Accessories, highlighting a market focus on supporting hardware over Consoles (19.6%).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bg2">
                    <a:lumMod val="75000"/>
                  </a:schemeClr>
                </a:solidFill>
              </a:rPr>
              <a:t>Product Releases by Year</a:t>
            </a:r>
            <a:r>
              <a:rPr lang="en-US" sz="900">
                <a:solidFill>
                  <a:schemeClr val="accent1"/>
                </a:solidFill>
              </a:rPr>
              <a:t>: Steady growth, peaking in 2024, driven by Accessories.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bg2">
                    <a:lumMod val="75000"/>
                  </a:schemeClr>
                </a:solidFill>
              </a:rPr>
              <a:t>Top Brands by Product Count</a:t>
            </a:r>
            <a:r>
              <a:rPr lang="en-US" sz="900">
                <a:solidFill>
                  <a:schemeClr val="accent1"/>
                </a:solidFill>
              </a:rPr>
              <a:t>: Nintendo leads with a mix of Accessories and Consoles, while others (e.g., Logitech, Razer) focus heavily on Accessories.</a:t>
            </a:r>
          </a:p>
        </p:txBody>
      </p:sp>
      <p:sp>
        <p:nvSpPr>
          <p:cNvPr id="24" name="Google Shape;315;p34">
            <a:extLst>
              <a:ext uri="{FF2B5EF4-FFF2-40B4-BE49-F238E27FC236}">
                <a16:creationId xmlns:a16="http://schemas.microsoft.com/office/drawing/2014/main" id="{7F93113B-B699-5951-7295-6EE8AC72D1F9}"/>
              </a:ext>
            </a:extLst>
          </p:cNvPr>
          <p:cNvSpPr txBox="1">
            <a:spLocks/>
          </p:cNvSpPr>
          <p:nvPr/>
        </p:nvSpPr>
        <p:spPr>
          <a:xfrm>
            <a:off x="6301009" y="3614223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 sz="1100" i="1">
                <a:solidFill>
                  <a:schemeClr val="tx2">
                    <a:lumMod val="75000"/>
                  </a:schemeClr>
                </a:solidFill>
              </a:rPr>
              <a:t>Accessories dominate the market, accounting for 80.4% of products, highlighting a focus on supporting hardware.</a:t>
            </a:r>
          </a:p>
        </p:txBody>
      </p:sp>
    </p:spTree>
    <p:extLst>
      <p:ext uri="{BB962C8B-B14F-4D97-AF65-F5344CB8AC3E}">
        <p14:creationId xmlns:p14="http://schemas.microsoft.com/office/powerpoint/2010/main" val="1444883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E6435B7A-9695-AA4D-068F-B8ACDE6E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1A1557-F86A-882F-2B75-5070873A3E42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75FD6A76-45B0-C845-B4B8-CF1217769605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9512448F-9522-BB1C-F86C-907A284D380A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0FD59F84-DE4C-2A33-F16E-CE3C64EB9FBF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CB75DB40-53FA-E475-69F5-1C3633EF9A23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3DD063E-EDB4-0FCF-F7CD-3586D68A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763290" cy="572700"/>
          </a:xfrm>
        </p:spPr>
        <p:txBody>
          <a:bodyPr/>
          <a:lstStyle/>
          <a:p>
            <a:r>
              <a:rPr lang="en-US" sz="2400"/>
              <a:t>Data Visualizations - </a:t>
            </a:r>
          </a:p>
        </p:txBody>
      </p:sp>
      <p:sp>
        <p:nvSpPr>
          <p:cNvPr id="2" name="Google Shape;516;p43">
            <a:extLst>
              <a:ext uri="{FF2B5EF4-FFF2-40B4-BE49-F238E27FC236}">
                <a16:creationId xmlns:a16="http://schemas.microsoft.com/office/drawing/2014/main" id="{37C4BB54-2BCC-DDD6-0D83-BE6771587B47}"/>
              </a:ext>
            </a:extLst>
          </p:cNvPr>
          <p:cNvSpPr txBox="1"/>
          <p:nvPr/>
        </p:nvSpPr>
        <p:spPr>
          <a:xfrm>
            <a:off x="4210334" y="526075"/>
            <a:ext cx="3885217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Orbitron"/>
                <a:ea typeface="Orbitron"/>
                <a:cs typeface="Orbitron"/>
                <a:sym typeface="Orbitron"/>
              </a:rPr>
              <a:t>Price and Discount Analysis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871D3C-A56B-34DD-17C6-EA4CC6F9838A}"/>
              </a:ext>
            </a:extLst>
          </p:cNvPr>
          <p:cNvGrpSpPr/>
          <p:nvPr/>
        </p:nvGrpSpPr>
        <p:grpSpPr>
          <a:xfrm>
            <a:off x="644185" y="1153236"/>
            <a:ext cx="5587764" cy="3394009"/>
            <a:chOff x="601496" y="1307964"/>
            <a:chExt cx="5402525" cy="3239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419BD4-15F9-C438-F9FF-75F422F3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496" y="2927607"/>
              <a:ext cx="2701262" cy="16196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2E1643-E4A3-8556-4D2B-AC852A77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759" y="2927606"/>
              <a:ext cx="2701262" cy="16196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AAF833-31C6-6232-770E-67497B46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496" y="1307966"/>
              <a:ext cx="2701262" cy="16196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6675F9-9708-CC1B-0C9D-9A04FBF5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2873" y="1307964"/>
              <a:ext cx="2711147" cy="1619639"/>
            </a:xfrm>
            <a:prstGeom prst="rect">
              <a:avLst/>
            </a:prstGeom>
          </p:spPr>
        </p:pic>
      </p:grpSp>
      <p:sp>
        <p:nvSpPr>
          <p:cNvPr id="17" name="Google Shape;257;p30">
            <a:extLst>
              <a:ext uri="{FF2B5EF4-FFF2-40B4-BE49-F238E27FC236}">
                <a16:creationId xmlns:a16="http://schemas.microsoft.com/office/drawing/2014/main" id="{3FD13FB5-3940-876C-D57E-86E66FF4F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33311" y="1156710"/>
            <a:ext cx="2109193" cy="205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bg2">
                    <a:lumMod val="75000"/>
                  </a:schemeClr>
                </a:solidFill>
              </a:rPr>
              <a:t>Price Distribution: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tx2">
                    <a:lumMod val="75000"/>
                  </a:schemeClr>
                </a:solidFill>
              </a:rPr>
              <a:t>Consoles</a:t>
            </a:r>
            <a:r>
              <a:rPr lang="en-US" sz="900">
                <a:solidFill>
                  <a:schemeClr val="tx1"/>
                </a:solidFill>
              </a:rPr>
              <a:t>: Prices are widely spread, with peaks around $500.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tx2">
                    <a:lumMod val="75000"/>
                  </a:schemeClr>
                </a:solidFill>
              </a:rPr>
              <a:t>Accessories</a:t>
            </a:r>
            <a:r>
              <a:rPr lang="en-US" sz="900">
                <a:solidFill>
                  <a:schemeClr val="tx1"/>
                </a:solidFill>
              </a:rPr>
              <a:t>: Prices are concentrated below $200, reflecting affordability.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bg2">
                    <a:lumMod val="75000"/>
                  </a:schemeClr>
                </a:solidFill>
              </a:rPr>
              <a:t>Discount Distribution:</a:t>
            </a:r>
            <a:endParaRPr lang="en-US" sz="9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tx2">
                    <a:lumMod val="75000"/>
                  </a:schemeClr>
                </a:solidFill>
              </a:rPr>
              <a:t>Consoles and Accessories</a:t>
            </a:r>
            <a:r>
              <a:rPr lang="en-US" sz="900">
                <a:solidFill>
                  <a:schemeClr val="accent1"/>
                </a:solidFill>
              </a:rPr>
              <a:t>: Discounts are minimal, with most products showing little to no markdowns.</a:t>
            </a:r>
          </a:p>
        </p:txBody>
      </p:sp>
      <p:sp>
        <p:nvSpPr>
          <p:cNvPr id="20" name="Google Shape;516;p43">
            <a:extLst>
              <a:ext uri="{FF2B5EF4-FFF2-40B4-BE49-F238E27FC236}">
                <a16:creationId xmlns:a16="http://schemas.microsoft.com/office/drawing/2014/main" id="{898C0B8C-6645-9330-DFD4-44480E7FDF4D}"/>
              </a:ext>
            </a:extLst>
          </p:cNvPr>
          <p:cNvSpPr txBox="1"/>
          <p:nvPr/>
        </p:nvSpPr>
        <p:spPr>
          <a:xfrm>
            <a:off x="6231949" y="947736"/>
            <a:ext cx="2511915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tx1"/>
              </a:solidFill>
              <a:latin typeface="Orbitron" panose="020B0604020202020204" charset="0"/>
              <a:ea typeface="Orbitron"/>
              <a:cs typeface="Orbitron"/>
              <a:sym typeface="Orbitron"/>
            </a:endParaRPr>
          </a:p>
        </p:txBody>
      </p:sp>
      <p:sp>
        <p:nvSpPr>
          <p:cNvPr id="21" name="Google Shape;315;p34">
            <a:extLst>
              <a:ext uri="{FF2B5EF4-FFF2-40B4-BE49-F238E27FC236}">
                <a16:creationId xmlns:a16="http://schemas.microsoft.com/office/drawing/2014/main" id="{31244A41-A03A-217F-7166-571C80F03E57}"/>
              </a:ext>
            </a:extLst>
          </p:cNvPr>
          <p:cNvSpPr txBox="1">
            <a:spLocks/>
          </p:cNvSpPr>
          <p:nvPr/>
        </p:nvSpPr>
        <p:spPr>
          <a:xfrm>
            <a:off x="6258356" y="3501503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 sz="1100" i="1">
                <a:solidFill>
                  <a:schemeClr val="tx2">
                    <a:lumMod val="75000"/>
                  </a:schemeClr>
                </a:solidFill>
              </a:rPr>
              <a:t>Accessories dominate in affordability, while both categories maintain limited discount strategies..</a:t>
            </a:r>
          </a:p>
        </p:txBody>
      </p:sp>
    </p:spTree>
    <p:extLst>
      <p:ext uri="{BB962C8B-B14F-4D97-AF65-F5344CB8AC3E}">
        <p14:creationId xmlns:p14="http://schemas.microsoft.com/office/powerpoint/2010/main" val="142951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8C13CE5E-E5BF-439B-CE07-1C989775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C5E312-275B-3653-F0C4-D39CB1FB0654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439B99F8-FD8F-A5DA-E7E9-25E9AE01A83D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9B97AFDA-632A-D098-D9FF-FF3AD3283867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0C9DC295-E8BB-E20F-173A-5A49F32C4D84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DDD31CE5-32EB-8DF1-31E7-93B12BACDB9C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90F2FE4-DCB3-7B3A-D194-2FBCE08E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763290" cy="572700"/>
          </a:xfrm>
        </p:spPr>
        <p:txBody>
          <a:bodyPr/>
          <a:lstStyle/>
          <a:p>
            <a:r>
              <a:rPr lang="en-US" sz="2400"/>
              <a:t>Data Visualizations - </a:t>
            </a:r>
          </a:p>
        </p:txBody>
      </p:sp>
      <p:sp>
        <p:nvSpPr>
          <p:cNvPr id="26" name="Google Shape;516;p43">
            <a:extLst>
              <a:ext uri="{FF2B5EF4-FFF2-40B4-BE49-F238E27FC236}">
                <a16:creationId xmlns:a16="http://schemas.microsoft.com/office/drawing/2014/main" id="{AAF5AFB8-C0B3-2E87-99EF-EE6E4D96DB71}"/>
              </a:ext>
            </a:extLst>
          </p:cNvPr>
          <p:cNvSpPr txBox="1"/>
          <p:nvPr/>
        </p:nvSpPr>
        <p:spPr>
          <a:xfrm>
            <a:off x="4315658" y="525875"/>
            <a:ext cx="3885217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Orbitron"/>
                <a:ea typeface="Orbitron"/>
                <a:cs typeface="Orbitron"/>
                <a:sym typeface="Orbitron"/>
              </a:rPr>
              <a:t>Discount Pattern Analysis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A3CBB7-E1F9-4583-839C-DA83D7A4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2" y="1239944"/>
            <a:ext cx="3575646" cy="20173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07ECAAB-76BA-9C51-33E5-77A7A3144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9945"/>
            <a:ext cx="3757137" cy="2017305"/>
          </a:xfrm>
          <a:prstGeom prst="rect">
            <a:avLst/>
          </a:prstGeom>
        </p:spPr>
      </p:pic>
      <p:sp>
        <p:nvSpPr>
          <p:cNvPr id="33" name="Google Shape;257;p30">
            <a:extLst>
              <a:ext uri="{FF2B5EF4-FFF2-40B4-BE49-F238E27FC236}">
                <a16:creationId xmlns:a16="http://schemas.microsoft.com/office/drawing/2014/main" id="{AC364180-780D-4EB2-1B0D-150196F73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012" y="3257250"/>
            <a:ext cx="3358032" cy="74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bg2">
                    <a:lumMod val="75000"/>
                  </a:schemeClr>
                </a:solidFill>
              </a:rPr>
              <a:t>Release Year: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900">
                <a:solidFill>
                  <a:schemeClr val="tx1"/>
                </a:solidFill>
              </a:rPr>
              <a:t>Significant spike in average discounts in 2021.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900">
                <a:solidFill>
                  <a:schemeClr val="tx1"/>
                </a:solidFill>
              </a:rPr>
              <a:t>Consistent but lower discounts observed in other years.</a:t>
            </a:r>
          </a:p>
        </p:txBody>
      </p:sp>
      <p:sp>
        <p:nvSpPr>
          <p:cNvPr id="35" name="Google Shape;257;p30">
            <a:extLst>
              <a:ext uri="{FF2B5EF4-FFF2-40B4-BE49-F238E27FC236}">
                <a16:creationId xmlns:a16="http://schemas.microsoft.com/office/drawing/2014/main" id="{F51213FF-6AB4-65F9-716A-DC4A2A1CA014}"/>
              </a:ext>
            </a:extLst>
          </p:cNvPr>
          <p:cNvSpPr txBox="1">
            <a:spLocks/>
          </p:cNvSpPr>
          <p:nvPr/>
        </p:nvSpPr>
        <p:spPr>
          <a:xfrm>
            <a:off x="4572000" y="3257250"/>
            <a:ext cx="3946006" cy="74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>
              <a:lnSpc>
                <a:spcPct val="150000"/>
              </a:lnSpc>
              <a:buFont typeface="Open Sans Light"/>
              <a:buNone/>
            </a:pPr>
            <a:r>
              <a:rPr lang="en-US" sz="900" b="1">
                <a:solidFill>
                  <a:schemeClr val="bg2">
                    <a:lumMod val="75000"/>
                  </a:schemeClr>
                </a:solidFill>
              </a:rPr>
              <a:t>Release Month: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900">
                <a:solidFill>
                  <a:schemeClr val="tx1"/>
                </a:solidFill>
              </a:rPr>
              <a:t>January shows the highest discounts, followed by September and November.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900">
                <a:solidFill>
                  <a:schemeClr val="tx1"/>
                </a:solidFill>
              </a:rPr>
              <a:t>Other months have comparatively moderate or lower discount levels..</a:t>
            </a:r>
          </a:p>
        </p:txBody>
      </p:sp>
      <p:sp>
        <p:nvSpPr>
          <p:cNvPr id="36" name="Google Shape;315;p34">
            <a:extLst>
              <a:ext uri="{FF2B5EF4-FFF2-40B4-BE49-F238E27FC236}">
                <a16:creationId xmlns:a16="http://schemas.microsoft.com/office/drawing/2014/main" id="{8165B485-3519-EF30-8257-807243A4B9DD}"/>
              </a:ext>
            </a:extLst>
          </p:cNvPr>
          <p:cNvSpPr txBox="1">
            <a:spLocks/>
          </p:cNvSpPr>
          <p:nvPr/>
        </p:nvSpPr>
        <p:spPr>
          <a:xfrm>
            <a:off x="2120834" y="4278646"/>
            <a:ext cx="4543274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 sz="1100" i="1">
                <a:solidFill>
                  <a:schemeClr val="tx2">
                    <a:lumMod val="75000"/>
                  </a:schemeClr>
                </a:solidFill>
              </a:rPr>
              <a:t>Peaked discounts in 2021 could be attributed to COVID sales slumps and the January peaks likely tied to post-holiday sales or inventory clearance.</a:t>
            </a:r>
          </a:p>
        </p:txBody>
      </p:sp>
    </p:spTree>
    <p:extLst>
      <p:ext uri="{BB962C8B-B14F-4D97-AF65-F5344CB8AC3E}">
        <p14:creationId xmlns:p14="http://schemas.microsoft.com/office/powerpoint/2010/main" val="238916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8892FE10-322E-31D6-CB36-DD717652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CD69054-9BED-A795-2AF3-9BD7B7F95B1E}"/>
              </a:ext>
            </a:extLst>
          </p:cNvPr>
          <p:cNvGrpSpPr/>
          <p:nvPr/>
        </p:nvGrpSpPr>
        <p:grpSpPr>
          <a:xfrm rot="16200000">
            <a:off x="5581292" y="4440438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E82FAF69-B482-32AB-E76C-985A92E2897E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8F879DA6-E174-394F-6FA9-3D7A8B985276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376C4448-CB3A-6BEE-398D-523858596B21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B6927337-F077-A8BE-9661-1E0102879E33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9648427-98C1-DC0D-FF6D-03451D30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763290" cy="572700"/>
          </a:xfrm>
        </p:spPr>
        <p:txBody>
          <a:bodyPr/>
          <a:lstStyle/>
          <a:p>
            <a:r>
              <a:rPr lang="en-US" sz="2400"/>
              <a:t>Data Visualizations - </a:t>
            </a:r>
          </a:p>
        </p:txBody>
      </p:sp>
      <p:sp>
        <p:nvSpPr>
          <p:cNvPr id="2" name="Google Shape;516;p43">
            <a:extLst>
              <a:ext uri="{FF2B5EF4-FFF2-40B4-BE49-F238E27FC236}">
                <a16:creationId xmlns:a16="http://schemas.microsoft.com/office/drawing/2014/main" id="{E70F1E60-545D-7544-5F43-30565102F06A}"/>
              </a:ext>
            </a:extLst>
          </p:cNvPr>
          <p:cNvSpPr txBox="1"/>
          <p:nvPr/>
        </p:nvSpPr>
        <p:spPr>
          <a:xfrm>
            <a:off x="4210334" y="525875"/>
            <a:ext cx="2966029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2">
                    <a:lumMod val="75000"/>
                  </a:schemeClr>
                </a:solidFill>
                <a:latin typeface="Orbitron"/>
                <a:ea typeface="Orbitron"/>
                <a:cs typeface="Orbitron"/>
                <a:sym typeface="Orbitron"/>
              </a:rPr>
              <a:t>Accessory Analysis</a:t>
            </a:r>
            <a:endParaRPr sz="1800">
              <a:solidFill>
                <a:schemeClr val="tx2">
                  <a:lumMod val="75000"/>
                </a:schemeClr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" name="Google Shape;257;p30">
            <a:extLst>
              <a:ext uri="{FF2B5EF4-FFF2-40B4-BE49-F238E27FC236}">
                <a16:creationId xmlns:a16="http://schemas.microsoft.com/office/drawing/2014/main" id="{CB34AF10-5B53-B22D-6F41-4D1F9FCBB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42834" y="932103"/>
            <a:ext cx="2648814" cy="3144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Accessory Distribution by Subtype: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1"/>
                </a:solidFill>
              </a:rPr>
              <a:t>- Gaming Controllers are the most prevalent subtype.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Pricing Insights:</a:t>
            </a:r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: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Gaming Headsets and Controllers have the highest price variability, with Controllers being the most expensive.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Multi-platform accessories dominate the higher price range, likely due to their broader usability.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Brand Representation: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Nintendo leads in accessory listings, followed by Turtle Beach. And Hori.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Notable absence  of established brands like Microsoft, and Sony.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Release Year Trends: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Steady growth peaking in 2024.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Gaming controllers dominate.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1A4C62-A413-DAE7-F5EC-18674C627424}"/>
              </a:ext>
            </a:extLst>
          </p:cNvPr>
          <p:cNvGrpSpPr/>
          <p:nvPr/>
        </p:nvGrpSpPr>
        <p:grpSpPr>
          <a:xfrm>
            <a:off x="592057" y="1098575"/>
            <a:ext cx="5401811" cy="3453071"/>
            <a:chOff x="592057" y="1098575"/>
            <a:chExt cx="5401811" cy="345307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A74282-2103-9470-8C62-5F88CDF4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3377" y="1098577"/>
              <a:ext cx="1959529" cy="17013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802A6D-B91A-ABA1-EFF7-B3A02655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57" y="1098578"/>
              <a:ext cx="1731320" cy="170679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7481EF4-F4EC-A1BF-C86D-1D720C89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9837" y="2799966"/>
              <a:ext cx="2604031" cy="17516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C881A80-F793-C38B-849D-E5FF87BF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2905" y="1098575"/>
              <a:ext cx="1710962" cy="17013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3AC747-6D09-90B7-E3D1-86B5CA14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057" y="2799964"/>
              <a:ext cx="2797780" cy="1751682"/>
            </a:xfrm>
            <a:prstGeom prst="rect">
              <a:avLst/>
            </a:prstGeom>
          </p:spPr>
        </p:pic>
      </p:grpSp>
      <p:sp>
        <p:nvSpPr>
          <p:cNvPr id="11" name="Google Shape;315;p34">
            <a:extLst>
              <a:ext uri="{FF2B5EF4-FFF2-40B4-BE49-F238E27FC236}">
                <a16:creationId xmlns:a16="http://schemas.microsoft.com/office/drawing/2014/main" id="{69F2ABD3-F425-D83B-9CF7-4BECC8206E15}"/>
              </a:ext>
            </a:extLst>
          </p:cNvPr>
          <p:cNvSpPr txBox="1">
            <a:spLocks/>
          </p:cNvSpPr>
          <p:nvPr/>
        </p:nvSpPr>
        <p:spPr>
          <a:xfrm>
            <a:off x="6142834" y="4046787"/>
            <a:ext cx="2699502" cy="6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 sz="1100" i="1">
                <a:solidFill>
                  <a:schemeClr val="tx2">
                    <a:lumMod val="75000"/>
                  </a:schemeClr>
                </a:solidFill>
              </a:rPr>
              <a:t>Gaming controllers dominate. Headsets and controllers show the most price variability. Multi-platform accessories drive premium pricing.</a:t>
            </a:r>
          </a:p>
        </p:txBody>
      </p:sp>
    </p:spTree>
    <p:extLst>
      <p:ext uri="{BB962C8B-B14F-4D97-AF65-F5344CB8AC3E}">
        <p14:creationId xmlns:p14="http://schemas.microsoft.com/office/powerpoint/2010/main" val="348707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 idx="2"/>
          </p:nvPr>
        </p:nvSpPr>
        <p:spPr>
          <a:xfrm>
            <a:off x="862325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3"/>
          </p:nvPr>
        </p:nvSpPr>
        <p:spPr>
          <a:xfrm>
            <a:off x="862325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 idx="4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 idx="5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 idx="6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title" idx="7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8"/>
          </p:nvPr>
        </p:nvSpPr>
        <p:spPr>
          <a:xfrm>
            <a:off x="3554099" y="1984475"/>
            <a:ext cx="2209391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280452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and Organization</a:t>
            </a:r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Methods</a:t>
            </a:r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and Discussion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EE7BA5C3-0510-3B60-BA5E-A8158CC7D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4A224F-8835-EF16-5B40-2B19FCF68D06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16F08544-5A36-FF9E-4BE6-3BC1D0D29726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E55A2445-D5BA-961C-4910-BAE550426FCC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D8105ABA-D711-FDA9-016F-E67BB88D76E7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6A59E1C6-86CC-DEEA-EF28-CD41AD215B03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7FC5F47-D7E3-CA50-F62A-A1202348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763290" cy="572700"/>
          </a:xfrm>
        </p:spPr>
        <p:txBody>
          <a:bodyPr/>
          <a:lstStyle/>
          <a:p>
            <a:r>
              <a:rPr lang="en-US" sz="2400"/>
              <a:t>Data Visualizations - </a:t>
            </a:r>
          </a:p>
        </p:txBody>
      </p:sp>
      <p:sp>
        <p:nvSpPr>
          <p:cNvPr id="26" name="Google Shape;516;p43">
            <a:extLst>
              <a:ext uri="{FF2B5EF4-FFF2-40B4-BE49-F238E27FC236}">
                <a16:creationId xmlns:a16="http://schemas.microsoft.com/office/drawing/2014/main" id="{88FD3A89-0CC3-856F-9349-2AE63EC10B69}"/>
              </a:ext>
            </a:extLst>
          </p:cNvPr>
          <p:cNvSpPr txBox="1"/>
          <p:nvPr/>
        </p:nvSpPr>
        <p:spPr>
          <a:xfrm>
            <a:off x="4339596" y="488648"/>
            <a:ext cx="4421409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Orbitron"/>
                <a:ea typeface="Orbitron"/>
                <a:cs typeface="Orbitron"/>
                <a:sym typeface="Orbitron"/>
              </a:rPr>
              <a:t>Review Analysis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026625-C054-3F5D-7D22-BEAD92B1335B}"/>
              </a:ext>
            </a:extLst>
          </p:cNvPr>
          <p:cNvGrpSpPr/>
          <p:nvPr/>
        </p:nvGrpSpPr>
        <p:grpSpPr>
          <a:xfrm>
            <a:off x="566115" y="2740976"/>
            <a:ext cx="5054333" cy="1806269"/>
            <a:chOff x="771975" y="2756234"/>
            <a:chExt cx="5054333" cy="1806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D5AFCC-3D13-C16A-6031-3D0792E0F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75" y="2756234"/>
              <a:ext cx="2402949" cy="18062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C4949A-9E5C-3DBE-C380-FA1602553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924" y="2756234"/>
              <a:ext cx="2651384" cy="1806269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5AC2ACF-2847-E477-8EB2-6760943CE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064" y="1090639"/>
            <a:ext cx="2651384" cy="1650337"/>
          </a:xfrm>
          <a:prstGeom prst="rect">
            <a:avLst/>
          </a:prstGeom>
        </p:spPr>
      </p:pic>
      <p:sp>
        <p:nvSpPr>
          <p:cNvPr id="19" name="Google Shape;257;p30">
            <a:extLst>
              <a:ext uri="{FF2B5EF4-FFF2-40B4-BE49-F238E27FC236}">
                <a16:creationId xmlns:a16="http://schemas.microsoft.com/office/drawing/2014/main" id="{74B21212-9F5F-1294-1352-802ECAC873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44820" y="1089743"/>
            <a:ext cx="2738514" cy="3632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Value Ratings: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Nintendo and Arcade1Up, successfully deliver on the expectations.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Brand Ratings:</a:t>
            </a:r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: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Brands like Nintendo, Arcade1Up, and </a:t>
            </a:r>
            <a:r>
              <a:rPr lang="en-US" sz="800" err="1">
                <a:solidFill>
                  <a:schemeClr val="accent1"/>
                </a:solidFill>
              </a:rPr>
              <a:t>PowerA</a:t>
            </a:r>
            <a:r>
              <a:rPr lang="en-US" sz="800">
                <a:solidFill>
                  <a:schemeClr val="accent1"/>
                </a:solidFill>
              </a:rPr>
              <a:t> consistently maintain high ratings across all three dimensions.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MSI show lower average ratings, indicating room for BestBuy to change their listing proportion of the brand.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Price vs Reviews and Ratings: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Affordable products (&lt;$200) drive higher value ratings.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Premium-priced items (&gt; $400) cater to niche, highly satisfied buyers.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A60AB-B232-5168-DA9C-B17C2D9EB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15" y="1089742"/>
            <a:ext cx="2408734" cy="16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8AB9C01A-3944-B9FE-8955-C9857710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2E69F6-D67B-2A5C-D593-9830FA27A4D6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48460D67-DE99-BF3A-D315-7451F5AE61F1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1FE29BA6-2B7D-A2AA-FECD-DADFE03A5BAA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9C7F9A84-2F43-6F1D-D90E-EAAD92FEA920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4F02B735-20E3-2722-B685-D7860D1F598F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C541320-6E38-0124-E980-33336422F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763290" cy="572700"/>
          </a:xfrm>
        </p:spPr>
        <p:txBody>
          <a:bodyPr/>
          <a:lstStyle/>
          <a:p>
            <a:r>
              <a:rPr lang="en-US" sz="2400"/>
              <a:t>Data Visualizations - </a:t>
            </a:r>
          </a:p>
        </p:txBody>
      </p:sp>
      <p:sp>
        <p:nvSpPr>
          <p:cNvPr id="26" name="Google Shape;516;p43">
            <a:extLst>
              <a:ext uri="{FF2B5EF4-FFF2-40B4-BE49-F238E27FC236}">
                <a16:creationId xmlns:a16="http://schemas.microsoft.com/office/drawing/2014/main" id="{ECCD817F-5EB6-EC8C-998E-19A4D6ED6939}"/>
              </a:ext>
            </a:extLst>
          </p:cNvPr>
          <p:cNvSpPr txBox="1"/>
          <p:nvPr/>
        </p:nvSpPr>
        <p:spPr>
          <a:xfrm>
            <a:off x="4339596" y="488648"/>
            <a:ext cx="4421409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Orbitron"/>
                <a:ea typeface="Orbitron"/>
                <a:cs typeface="Orbitron"/>
                <a:sym typeface="Orbitron"/>
              </a:rPr>
              <a:t>Review Analysis</a:t>
            </a:r>
          </a:p>
        </p:txBody>
      </p:sp>
      <p:sp>
        <p:nvSpPr>
          <p:cNvPr id="19" name="Google Shape;257;p30">
            <a:extLst>
              <a:ext uri="{FF2B5EF4-FFF2-40B4-BE49-F238E27FC236}">
                <a16:creationId xmlns:a16="http://schemas.microsoft.com/office/drawing/2014/main" id="{3E262A67-EDDB-B2C5-88D2-21A29692A7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79492" y="1017725"/>
            <a:ext cx="2738514" cy="2702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tx2">
                    <a:lumMod val="75000"/>
                  </a:schemeClr>
                </a:solidFill>
              </a:rPr>
              <a:t>Top 10 Reviewed Products: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High review counts about 30000 indicate consumer interest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Microsoft and Sony dominate the top reviewed products.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Price Distribution:</a:t>
            </a:r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: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2 areas : mid-range and high-end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A balanced mix of affordable and premium products.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Pricing vs. Review Count Relationship: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Products priced  below and around $300 have high review counts and high rating.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High – priced products have high rating but lower review counts, suggesting price sensitivity.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BB472-37BA-A9E6-13A2-5BE42CEF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0" y="1017725"/>
            <a:ext cx="5232300" cy="3462271"/>
          </a:xfrm>
          <a:prstGeom prst="rect">
            <a:avLst/>
          </a:prstGeom>
        </p:spPr>
      </p:pic>
      <p:sp>
        <p:nvSpPr>
          <p:cNvPr id="4" name="Google Shape;315;p34">
            <a:extLst>
              <a:ext uri="{FF2B5EF4-FFF2-40B4-BE49-F238E27FC236}">
                <a16:creationId xmlns:a16="http://schemas.microsoft.com/office/drawing/2014/main" id="{02B7C660-2C5F-8B3F-8A40-6E4668D6D426}"/>
              </a:ext>
            </a:extLst>
          </p:cNvPr>
          <p:cNvSpPr txBox="1">
            <a:spLocks/>
          </p:cNvSpPr>
          <p:nvPr/>
        </p:nvSpPr>
        <p:spPr>
          <a:xfrm>
            <a:off x="6019496" y="3903010"/>
            <a:ext cx="2258506" cy="6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 sz="1100" i="1">
                <a:solidFill>
                  <a:schemeClr val="tx2">
                    <a:lumMod val="75000"/>
                  </a:schemeClr>
                </a:solidFill>
              </a:rPr>
              <a:t>Mid-priced products show the strongest correlation between affordability and popularity.</a:t>
            </a:r>
          </a:p>
        </p:txBody>
      </p:sp>
    </p:spTree>
    <p:extLst>
      <p:ext uri="{BB962C8B-B14F-4D97-AF65-F5344CB8AC3E}">
        <p14:creationId xmlns:p14="http://schemas.microsoft.com/office/powerpoint/2010/main" val="357944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35F57D46-86F3-9885-C56B-E1885D35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7D18C8B-8466-C837-8740-EAD7499DE6A3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0D8418C0-2AD7-FFBE-FD0F-3A2FF73364C5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EED39198-C59E-330C-5C7B-DF8B21B494B7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0F61149C-7D3C-6B0D-6673-3E77DECE39F8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58D2D1DB-4EB3-902D-200A-7F4FF16E69AB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94554EB-FB2F-48BE-AA97-51B74671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763290" cy="572700"/>
          </a:xfrm>
        </p:spPr>
        <p:txBody>
          <a:bodyPr/>
          <a:lstStyle/>
          <a:p>
            <a:r>
              <a:rPr lang="en-US" sz="2400"/>
              <a:t>Data Visualizations - </a:t>
            </a:r>
          </a:p>
        </p:txBody>
      </p:sp>
      <p:sp>
        <p:nvSpPr>
          <p:cNvPr id="26" name="Google Shape;516;p43">
            <a:extLst>
              <a:ext uri="{FF2B5EF4-FFF2-40B4-BE49-F238E27FC236}">
                <a16:creationId xmlns:a16="http://schemas.microsoft.com/office/drawing/2014/main" id="{46CD18D7-8BD6-2ACB-A995-E1A3A8DD17AB}"/>
              </a:ext>
            </a:extLst>
          </p:cNvPr>
          <p:cNvSpPr txBox="1"/>
          <p:nvPr/>
        </p:nvSpPr>
        <p:spPr>
          <a:xfrm>
            <a:off x="4339596" y="488648"/>
            <a:ext cx="4421409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Orbitron"/>
                <a:ea typeface="Orbitron"/>
                <a:cs typeface="Orbitron"/>
                <a:sym typeface="Orbitron"/>
              </a:rPr>
              <a:t>Review Analysis :Top Mentions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3876EE-90C9-931E-0895-E2DD16A92A97}"/>
              </a:ext>
            </a:extLst>
          </p:cNvPr>
          <p:cNvGrpSpPr/>
          <p:nvPr/>
        </p:nvGrpSpPr>
        <p:grpSpPr>
          <a:xfrm>
            <a:off x="810272" y="1192570"/>
            <a:ext cx="4910712" cy="3153126"/>
            <a:chOff x="810273" y="1192570"/>
            <a:chExt cx="4958586" cy="266661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186A717-D753-231D-FA24-652110581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73" y="1192570"/>
              <a:ext cx="2401343" cy="13333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497720-E714-6DDA-2690-DE64D9E73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73" y="2525876"/>
              <a:ext cx="2401343" cy="13333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E82F91-69C8-08E4-24A6-0C37DFF2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1616" y="1192570"/>
              <a:ext cx="2557243" cy="13340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FB0BE1-1015-9EFE-94DC-6BCC72C6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1616" y="2525876"/>
              <a:ext cx="2557243" cy="1333306"/>
            </a:xfrm>
            <a:prstGeom prst="rect">
              <a:avLst/>
            </a:prstGeom>
          </p:spPr>
        </p:pic>
      </p:grpSp>
      <p:sp>
        <p:nvSpPr>
          <p:cNvPr id="12" name="Google Shape;257;p30">
            <a:extLst>
              <a:ext uri="{FF2B5EF4-FFF2-40B4-BE49-F238E27FC236}">
                <a16:creationId xmlns:a16="http://schemas.microsoft.com/office/drawing/2014/main" id="{3FF95780-2455-7FE2-7B5A-6CE579376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79492" y="1192570"/>
            <a:ext cx="2738514" cy="1438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Positive Mentions: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Sound quality, comfort, and price lead positive feedback.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Negative Mentions:</a:t>
            </a:r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: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800">
                <a:solidFill>
                  <a:schemeClr val="accent1"/>
                </a:solidFill>
              </a:rPr>
              <a:t>Price, compatibility and microphone quality dominate complaints.</a:t>
            </a:r>
          </a:p>
        </p:txBody>
      </p:sp>
      <p:sp>
        <p:nvSpPr>
          <p:cNvPr id="13" name="Google Shape;315;p34">
            <a:extLst>
              <a:ext uri="{FF2B5EF4-FFF2-40B4-BE49-F238E27FC236}">
                <a16:creationId xmlns:a16="http://schemas.microsoft.com/office/drawing/2014/main" id="{5C008137-9454-E8CD-DDA4-1D3144D96905}"/>
              </a:ext>
            </a:extLst>
          </p:cNvPr>
          <p:cNvSpPr txBox="1">
            <a:spLocks/>
          </p:cNvSpPr>
          <p:nvPr/>
        </p:nvSpPr>
        <p:spPr>
          <a:xfrm>
            <a:off x="6075222" y="2895230"/>
            <a:ext cx="2258506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 sz="1100" i="1">
                <a:solidFill>
                  <a:schemeClr val="tx2">
                    <a:lumMod val="75000"/>
                  </a:schemeClr>
                </a:solidFill>
              </a:rPr>
              <a:t>Enhancing affordability and addressing reliability issues (microphone, battery, and connectivity) can significantly improve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5065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5E51CD89-459E-0D7B-EF33-A39E31B7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28BDBF-2187-2D66-4445-508C2ADCBF56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17CD3708-21ED-814D-D7AA-2E607A403A53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32E5A68F-971C-E4B7-1253-105C1EC97DC9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DCC8AF39-863E-F919-C20D-8117D3C1FCDB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9983C56A-BA48-A0DF-B980-CB904EA6617F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9C6AC8E3-290F-1A93-198F-7F651787A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3763290" cy="572700"/>
          </a:xfrm>
        </p:spPr>
        <p:txBody>
          <a:bodyPr/>
          <a:lstStyle/>
          <a:p>
            <a:r>
              <a:rPr lang="en-US" sz="2400"/>
              <a:t>Predictive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022B1-FDB1-BBC1-7E33-AB80ED324ED5}"/>
              </a:ext>
            </a:extLst>
          </p:cNvPr>
          <p:cNvSpPr txBox="1"/>
          <p:nvPr/>
        </p:nvSpPr>
        <p:spPr>
          <a:xfrm>
            <a:off x="5282514" y="1240913"/>
            <a:ext cx="304263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tx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To evaluate whether Best Buy's product offerings align with customer satisfaction, we employed a </a:t>
            </a: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Random Forest </a:t>
            </a:r>
            <a:r>
              <a:rPr lang="en-US" sz="1100">
                <a:solidFill>
                  <a:schemeClr val="tx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and </a:t>
            </a: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Linear regression </a:t>
            </a:r>
            <a:r>
              <a:rPr lang="en-US" sz="1100">
                <a:solidFill>
                  <a:schemeClr val="tx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model. </a:t>
            </a:r>
          </a:p>
          <a:p>
            <a:endParaRPr lang="en-US" sz="1100">
              <a:solidFill>
                <a:schemeClr val="tx1">
                  <a:lumMod val="9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r>
              <a:rPr lang="en-US" sz="1100">
                <a:solidFill>
                  <a:schemeClr val="tx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The resulting scatterplot illustrates the predicted customer ratings against the actual ratings, with the diagonal line representing perfect alignment. </a:t>
            </a:r>
          </a:p>
          <a:p>
            <a:endParaRPr lang="en-US" sz="1100">
              <a:solidFill>
                <a:schemeClr val="tx1">
                  <a:lumMod val="9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r>
              <a:rPr lang="en-US" sz="1100">
                <a:solidFill>
                  <a:schemeClr val="tx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The model demonstrates a strong predictive capability, suggesting that key product features like price are well-correlated with customer satisfaction.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1D6BC-304C-7008-E5C9-5BFABABC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45" y="2117101"/>
            <a:ext cx="3672399" cy="229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CA1E6-7FD5-BB42-CFAA-AC878EE5B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310432"/>
            <a:ext cx="4305901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95A34520-905F-E586-21CF-A108D1FA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>
            <a:extLst>
              <a:ext uri="{FF2B5EF4-FFF2-40B4-BE49-F238E27FC236}">
                <a16:creationId xmlns:a16="http://schemas.microsoft.com/office/drawing/2014/main" id="{D87ABC23-074F-2214-0AA4-80EB2064CB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9286" y="2409526"/>
            <a:ext cx="4625427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</a:p>
        </p:txBody>
      </p:sp>
      <p:sp>
        <p:nvSpPr>
          <p:cNvPr id="242" name="Google Shape;242;p29">
            <a:extLst>
              <a:ext uri="{FF2B5EF4-FFF2-40B4-BE49-F238E27FC236}">
                <a16:creationId xmlns:a16="http://schemas.microsoft.com/office/drawing/2014/main" id="{6050E8AE-F757-B2C7-3C45-C25A8F2047C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5730" y="1381726"/>
            <a:ext cx="127254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243" name="Google Shape;243;p29">
            <a:extLst>
              <a:ext uri="{FF2B5EF4-FFF2-40B4-BE49-F238E27FC236}">
                <a16:creationId xmlns:a16="http://schemas.microsoft.com/office/drawing/2014/main" id="{9D1CDC3D-2890-2455-57F8-BB0B35B63753}"/>
              </a:ext>
            </a:extLst>
          </p:cNvPr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>
              <a:extLst>
                <a:ext uri="{FF2B5EF4-FFF2-40B4-BE49-F238E27FC236}">
                  <a16:creationId xmlns:a16="http://schemas.microsoft.com/office/drawing/2014/main" id="{53977686-097A-FC75-8064-9B47C75E63A9}"/>
                </a:ext>
              </a:extLst>
            </p:cNvPr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>
              <a:extLst>
                <a:ext uri="{FF2B5EF4-FFF2-40B4-BE49-F238E27FC236}">
                  <a16:creationId xmlns:a16="http://schemas.microsoft.com/office/drawing/2014/main" id="{C30DA25E-A2B7-E5CD-772C-E208E698594F}"/>
                </a:ext>
              </a:extLst>
            </p:cNvPr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>
              <a:extLst>
                <a:ext uri="{FF2B5EF4-FFF2-40B4-BE49-F238E27FC236}">
                  <a16:creationId xmlns:a16="http://schemas.microsoft.com/office/drawing/2014/main" id="{8691A25F-2A85-B7E3-D8DF-A2A7A3FC06EA}"/>
                </a:ext>
              </a:extLst>
            </p:cNvPr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>
            <a:extLst>
              <a:ext uri="{FF2B5EF4-FFF2-40B4-BE49-F238E27FC236}">
                <a16:creationId xmlns:a16="http://schemas.microsoft.com/office/drawing/2014/main" id="{5E583C8E-4244-1B64-D85C-B299DD9032E6}"/>
              </a:ext>
            </a:extLst>
          </p:cNvPr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>
              <a:extLst>
                <a:ext uri="{FF2B5EF4-FFF2-40B4-BE49-F238E27FC236}">
                  <a16:creationId xmlns:a16="http://schemas.microsoft.com/office/drawing/2014/main" id="{07F8DFFF-3D08-AE45-4795-2284EA300E76}"/>
                </a:ext>
              </a:extLst>
            </p:cNvPr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>
              <a:extLst>
                <a:ext uri="{FF2B5EF4-FFF2-40B4-BE49-F238E27FC236}">
                  <a16:creationId xmlns:a16="http://schemas.microsoft.com/office/drawing/2014/main" id="{62A510C7-0A9B-7AAB-3AB6-D56907097043}"/>
                </a:ext>
              </a:extLst>
            </p:cNvPr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>
              <a:extLst>
                <a:ext uri="{FF2B5EF4-FFF2-40B4-BE49-F238E27FC236}">
                  <a16:creationId xmlns:a16="http://schemas.microsoft.com/office/drawing/2014/main" id="{BCF20563-F77B-FEA6-BE08-81D8E20F404F}"/>
                </a:ext>
              </a:extLst>
            </p:cNvPr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>
              <a:extLst>
                <a:ext uri="{FF2B5EF4-FFF2-40B4-BE49-F238E27FC236}">
                  <a16:creationId xmlns:a16="http://schemas.microsoft.com/office/drawing/2014/main" id="{61A186D1-68AF-615A-9810-B2893EA90134}"/>
                </a:ext>
              </a:extLst>
            </p:cNvPr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33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 flipH="1">
            <a:off x="594941" y="382852"/>
            <a:ext cx="4939179" cy="63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Insights</a:t>
            </a:r>
            <a:endParaRPr/>
          </a:p>
        </p:txBody>
      </p:sp>
      <p:pic>
        <p:nvPicPr>
          <p:cNvPr id="433" name="Google Shape;433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944" r="26949"/>
          <a:stretch/>
        </p:blipFill>
        <p:spPr>
          <a:xfrm flipH="1">
            <a:off x="5755800" y="587675"/>
            <a:ext cx="2745000" cy="3968100"/>
          </a:xfrm>
          <a:prstGeom prst="snip2DiagRect">
            <a:avLst>
              <a:gd name="adj1" fmla="val 0"/>
              <a:gd name="adj2" fmla="val 16667"/>
            </a:avLst>
          </a:prstGeom>
        </p:spPr>
      </p:pic>
      <p:pic>
        <p:nvPicPr>
          <p:cNvPr id="434" name="Google Shape;434;p4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 amt="85000"/>
          </a:blip>
          <a:srcRect t="32711" b="16017"/>
          <a:stretch/>
        </p:blipFill>
        <p:spPr>
          <a:xfrm flipH="1">
            <a:off x="5323625" y="3657600"/>
            <a:ext cx="3007423" cy="1111949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36" name="Google Shape;436;p40"/>
          <p:cNvGrpSpPr/>
          <p:nvPr/>
        </p:nvGrpSpPr>
        <p:grpSpPr>
          <a:xfrm rot="5400000">
            <a:off x="214699" y="4311641"/>
            <a:ext cx="536998" cy="134100"/>
            <a:chOff x="7229775" y="947625"/>
            <a:chExt cx="536998" cy="134100"/>
          </a:xfrm>
        </p:grpSpPr>
        <p:sp>
          <p:nvSpPr>
            <p:cNvPr id="437" name="Google Shape;437;p40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441" name="Google Shape;441;p40"/>
          <p:cNvGrpSpPr/>
          <p:nvPr/>
        </p:nvGrpSpPr>
        <p:grpSpPr>
          <a:xfrm>
            <a:off x="8180750" y="816250"/>
            <a:ext cx="150300" cy="378950"/>
            <a:chOff x="205650" y="308475"/>
            <a:chExt cx="150300" cy="378950"/>
          </a:xfrm>
        </p:grpSpPr>
        <p:sp>
          <p:nvSpPr>
            <p:cNvPr id="442" name="Google Shape;442;p40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EA7808A3-4DB4-7A8A-8A1D-2955ABCF76C2}"/>
              </a:ext>
            </a:extLst>
          </p:cNvPr>
          <p:cNvSpPr txBox="1">
            <a:spLocks/>
          </p:cNvSpPr>
          <p:nvPr/>
        </p:nvSpPr>
        <p:spPr>
          <a:xfrm>
            <a:off x="606287" y="1017724"/>
            <a:ext cx="4855265" cy="390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it Light"/>
              <a:buNone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Market Overview:</a:t>
            </a:r>
          </a:p>
          <a:p>
            <a:pPr marL="0" indent="0"/>
            <a:r>
              <a:rPr lang="en-US">
                <a:solidFill>
                  <a:schemeClr val="tx1"/>
                </a:solidFill>
              </a:rPr>
              <a:t>The booming video game market, marked by increasing monthly accessory releases, reflects growing demand and intense competition.</a:t>
            </a:r>
          </a:p>
          <a:p>
            <a:pPr marL="0" indent="0"/>
            <a:endParaRPr lang="en-US">
              <a:solidFill>
                <a:schemeClr val="tx1"/>
              </a:solidFill>
            </a:endParaRPr>
          </a:p>
          <a:p>
            <a:pPr marL="0" indent="0"/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Key Findings:</a:t>
            </a:r>
          </a:p>
          <a:p>
            <a:pPr marL="0" indent="0"/>
            <a:r>
              <a:rPr lang="en-US">
                <a:solidFill>
                  <a:schemeClr val="tx2">
                    <a:lumMod val="75000"/>
                  </a:schemeClr>
                </a:solidFill>
              </a:rPr>
              <a:t>Top Performers</a:t>
            </a:r>
            <a:r>
              <a:rPr lang="en-US"/>
              <a:t>: Housing brands delivering consistent quality and value reinforce Best Buy’s strategic positioning.</a:t>
            </a:r>
          </a:p>
          <a:p>
            <a:pPr marL="0" indent="0"/>
            <a:r>
              <a:rPr lang="en-US">
                <a:solidFill>
                  <a:schemeClr val="tx2">
                    <a:lumMod val="75000"/>
                  </a:schemeClr>
                </a:solidFill>
              </a:rPr>
              <a:t>Improvement Areas</a:t>
            </a:r>
            <a:r>
              <a:rPr lang="en-US"/>
              <a:t>: Brands like MSI highlight opportunities for refining product offerings.</a:t>
            </a:r>
          </a:p>
          <a:p>
            <a:pPr marL="0" indent="0"/>
            <a:r>
              <a:rPr lang="en-US">
                <a:solidFill>
                  <a:schemeClr val="tx2">
                    <a:lumMod val="75000"/>
                  </a:schemeClr>
                </a:solidFill>
              </a:rPr>
              <a:t>Key Factors Driving Satisfaction: </a:t>
            </a:r>
            <a:r>
              <a:rPr lang="en-US"/>
              <a:t>Price, functionality, and brand reputation significantly influence customer engagement.</a:t>
            </a:r>
          </a:p>
          <a:p>
            <a:pPr marL="0" indent="0"/>
            <a:endParaRPr lang="en-US" b="1">
              <a:solidFill>
                <a:schemeClr val="tx2"/>
              </a:solidFill>
            </a:endParaRPr>
          </a:p>
          <a:p>
            <a:pPr marL="0" indent="0"/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Recommendations:</a:t>
            </a:r>
          </a:p>
          <a:p>
            <a:pPr marL="0" indent="0"/>
            <a:r>
              <a:rPr lang="en-US">
                <a:solidFill>
                  <a:schemeClr val="tx2">
                    <a:lumMod val="75000"/>
                  </a:schemeClr>
                </a:solidFill>
              </a:rPr>
              <a:t>Optimize Product Mix</a:t>
            </a:r>
          </a:p>
          <a:p>
            <a:pPr marL="0" indent="0"/>
            <a:r>
              <a:rPr lang="en-US">
                <a:solidFill>
                  <a:schemeClr val="tx2">
                    <a:lumMod val="75000"/>
                  </a:schemeClr>
                </a:solidFill>
              </a:rPr>
              <a:t>Enhance Customer Engagement</a:t>
            </a:r>
          </a:p>
          <a:p>
            <a:pPr marL="0" indent="0"/>
            <a:r>
              <a:rPr lang="en-US">
                <a:solidFill>
                  <a:schemeClr val="tx2">
                    <a:lumMod val="75000"/>
                  </a:schemeClr>
                </a:solidFill>
              </a:rPr>
              <a:t>Sustain Competitive Edge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1711382" y="3431975"/>
            <a:ext cx="5265164" cy="503700"/>
          </a:xfrm>
          <a:prstGeom prst="rect">
            <a:avLst/>
          </a:prstGeom>
          <a:solidFill>
            <a:schemeClr val="lt1">
              <a:alpha val="41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/>
              <a:t>Do you have any questions?</a:t>
            </a:r>
            <a:br>
              <a:rPr lang="en-US" sz="2400"/>
            </a:b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>
            <a:off x="8228625" y="1820750"/>
            <a:ext cx="226500" cy="378950"/>
            <a:chOff x="7894100" y="3762250"/>
            <a:chExt cx="226500" cy="378950"/>
          </a:xfrm>
        </p:grpSpPr>
        <p:sp>
          <p:nvSpPr>
            <p:cNvPr id="348" name="Google Shape;348;p36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4" name="Google Shape;547;p45">
            <a:extLst>
              <a:ext uri="{FF2B5EF4-FFF2-40B4-BE49-F238E27FC236}">
                <a16:creationId xmlns:a16="http://schemas.microsoft.com/office/drawing/2014/main" id="{6A162C6A-C718-2568-EAAD-1DD97D8BE473}"/>
              </a:ext>
            </a:extLst>
          </p:cNvPr>
          <p:cNvSpPr txBox="1">
            <a:spLocks/>
          </p:cNvSpPr>
          <p:nvPr/>
        </p:nvSpPr>
        <p:spPr>
          <a:xfrm>
            <a:off x="2154264" y="1711525"/>
            <a:ext cx="4379400" cy="1056300"/>
          </a:xfrm>
          <a:prstGeom prst="rect">
            <a:avLst/>
          </a:prstGeom>
          <a:solidFill>
            <a:schemeClr val="lt1">
              <a:alpha val="42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24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391899" y="2409526"/>
            <a:ext cx="4625427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1"/>
          </p:nvPr>
        </p:nvSpPr>
        <p:spPr>
          <a:xfrm>
            <a:off x="720000" y="1198233"/>
            <a:ext cx="4549500" cy="319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bg2">
                    <a:lumMod val="75000"/>
                  </a:schemeClr>
                </a:solidFill>
              </a:rPr>
              <a:t>Analysis of                     ’s Video Game Segment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</a:rPr>
              <a:t>Focus</a:t>
            </a:r>
            <a:r>
              <a:rPr lang="en-US" sz="1100"/>
              <a:t>: Gaming equipment (consoles and accessories) on BestBuy.com, leveraging consumer ratings and product attributes to analyze trends and spending patterns.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bg2">
                    <a:lumMod val="75000"/>
                  </a:schemeClr>
                </a:solidFill>
              </a:rPr>
              <a:t>Key Questions: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</a:rPr>
              <a:t>Attributes of Consumer Decision-Making</a:t>
            </a:r>
            <a:r>
              <a:rPr lang="en-US" sz="1100"/>
              <a:t>: How do purchasing criteria differ for consoles vs. accessories?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</a:rPr>
              <a:t>Brand Rating Analysis</a:t>
            </a:r>
            <a:r>
              <a:rPr lang="en-US" sz="1100"/>
              <a:t>: Which brands offer consistent quality (high ratings) vs. those with high variability?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</a:rPr>
              <a:t>Review Insights: </a:t>
            </a:r>
            <a:r>
              <a:rPr lang="en-US" sz="1100"/>
              <a:t>Key words in positive vs. negative consumer reviews.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</a:rPr>
              <a:t>Brand Strengths</a:t>
            </a:r>
            <a:r>
              <a:rPr lang="en-US" sz="1100"/>
              <a:t>: Which brands dominate specific accessory categories based on ratings, sales, and product variety?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bg2">
                    <a:lumMod val="75000"/>
                  </a:schemeClr>
                </a:solidFill>
              </a:rPr>
              <a:t>Objective: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Provide actionable insights into consumer behavior and brand performance to enhance understanding of the video game equipment market.</a:t>
            </a:r>
          </a:p>
        </p:txBody>
      </p:sp>
      <p:pic>
        <p:nvPicPr>
          <p:cNvPr id="258" name="Google Shape;258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242" r="27238"/>
          <a:stretch/>
        </p:blipFill>
        <p:spPr>
          <a:xfrm>
            <a:off x="5831400" y="756200"/>
            <a:ext cx="2526600" cy="3699600"/>
          </a:xfrm>
          <a:prstGeom prst="snip1Rect">
            <a:avLst>
              <a:gd name="adj" fmla="val 16667"/>
            </a:avLst>
          </a:prstGeom>
        </p:spPr>
      </p:pic>
      <p:sp>
        <p:nvSpPr>
          <p:cNvPr id="259" name="Google Shape;259;p30"/>
          <p:cNvSpPr/>
          <p:nvPr/>
        </p:nvSpPr>
        <p:spPr>
          <a:xfrm rot="5400000">
            <a:off x="5518774" y="3918801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0" name="Google Shape;260;p30"/>
          <p:cNvSpPr/>
          <p:nvPr/>
        </p:nvSpPr>
        <p:spPr>
          <a:xfrm rot="5400000">
            <a:off x="5518774" y="40531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1" name="Google Shape;261;p30"/>
          <p:cNvSpPr/>
          <p:nvPr/>
        </p:nvSpPr>
        <p:spPr>
          <a:xfrm rot="5400000">
            <a:off x="5518774" y="4187400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2" name="Google Shape;262;p30"/>
          <p:cNvSpPr/>
          <p:nvPr/>
        </p:nvSpPr>
        <p:spPr>
          <a:xfrm rot="5400000">
            <a:off x="5518774" y="4321699"/>
            <a:ext cx="134100" cy="134100"/>
          </a:xfrm>
          <a:prstGeom prst="mathPlus">
            <a:avLst>
              <a:gd name="adj1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" name="Picture 2" descr="A yellow tag with black text&#10;&#10;Description automatically generated">
            <a:extLst>
              <a:ext uri="{FF2B5EF4-FFF2-40B4-BE49-F238E27FC236}">
                <a16:creationId xmlns:a16="http://schemas.microsoft.com/office/drawing/2014/main" id="{673F6BCC-47F5-CB8D-AD69-92F9699D5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222" r="92778">
                        <a14:foregroundMark x1="8222" y1="41111" x2="8222" y2="41111"/>
                        <a14:foregroundMark x1="5333" y1="44000" x2="5333" y2="44000"/>
                        <a14:foregroundMark x1="92778" y1="29333" x2="92778" y2="2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9431" y="1110230"/>
            <a:ext cx="572700" cy="57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95D9314F-C3E4-7531-0F47-971316F56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>
            <a:extLst>
              <a:ext uri="{FF2B5EF4-FFF2-40B4-BE49-F238E27FC236}">
                <a16:creationId xmlns:a16="http://schemas.microsoft.com/office/drawing/2014/main" id="{E3F58B79-740B-A7F0-AD5A-C6CB056FE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190" y="2409526"/>
            <a:ext cx="6499618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Roadmap</a:t>
            </a:r>
          </a:p>
        </p:txBody>
      </p:sp>
      <p:sp>
        <p:nvSpPr>
          <p:cNvPr id="242" name="Google Shape;242;p29">
            <a:extLst>
              <a:ext uri="{FF2B5EF4-FFF2-40B4-BE49-F238E27FC236}">
                <a16:creationId xmlns:a16="http://schemas.microsoft.com/office/drawing/2014/main" id="{6492D7EE-6BB9-B6B8-45CC-65F782AE66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80474" y="1381726"/>
            <a:ext cx="1383051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43" name="Google Shape;243;p29">
            <a:extLst>
              <a:ext uri="{FF2B5EF4-FFF2-40B4-BE49-F238E27FC236}">
                <a16:creationId xmlns:a16="http://schemas.microsoft.com/office/drawing/2014/main" id="{CCD18FF4-0E43-89E2-D8FD-0F1603D2FC85}"/>
              </a:ext>
            </a:extLst>
          </p:cNvPr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>
              <a:extLst>
                <a:ext uri="{FF2B5EF4-FFF2-40B4-BE49-F238E27FC236}">
                  <a16:creationId xmlns:a16="http://schemas.microsoft.com/office/drawing/2014/main" id="{00219CE7-2522-02BB-5E65-C4769367E061}"/>
                </a:ext>
              </a:extLst>
            </p:cNvPr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>
              <a:extLst>
                <a:ext uri="{FF2B5EF4-FFF2-40B4-BE49-F238E27FC236}">
                  <a16:creationId xmlns:a16="http://schemas.microsoft.com/office/drawing/2014/main" id="{29AD328E-357A-BA22-7D17-307769C43B70}"/>
                </a:ext>
              </a:extLst>
            </p:cNvPr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>
              <a:extLst>
                <a:ext uri="{FF2B5EF4-FFF2-40B4-BE49-F238E27FC236}">
                  <a16:creationId xmlns:a16="http://schemas.microsoft.com/office/drawing/2014/main" id="{D1BDC283-7A01-30B6-D7DE-AA4D285C3F71}"/>
                </a:ext>
              </a:extLst>
            </p:cNvPr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>
            <a:extLst>
              <a:ext uri="{FF2B5EF4-FFF2-40B4-BE49-F238E27FC236}">
                <a16:creationId xmlns:a16="http://schemas.microsoft.com/office/drawing/2014/main" id="{5F63C3B9-352D-80FE-C80F-A1E7EEA49D55}"/>
              </a:ext>
            </a:extLst>
          </p:cNvPr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>
              <a:extLst>
                <a:ext uri="{FF2B5EF4-FFF2-40B4-BE49-F238E27FC236}">
                  <a16:creationId xmlns:a16="http://schemas.microsoft.com/office/drawing/2014/main" id="{A60214F1-92DA-A526-907E-53E863F43737}"/>
                </a:ext>
              </a:extLst>
            </p:cNvPr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>
              <a:extLst>
                <a:ext uri="{FF2B5EF4-FFF2-40B4-BE49-F238E27FC236}">
                  <a16:creationId xmlns:a16="http://schemas.microsoft.com/office/drawing/2014/main" id="{0FDF1194-E0D0-7BDD-77BD-FB0ED7B69408}"/>
                </a:ext>
              </a:extLst>
            </p:cNvPr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>
              <a:extLst>
                <a:ext uri="{FF2B5EF4-FFF2-40B4-BE49-F238E27FC236}">
                  <a16:creationId xmlns:a16="http://schemas.microsoft.com/office/drawing/2014/main" id="{1CDDB507-6F8A-8F65-1B7C-B9A5E3872F34}"/>
                </a:ext>
              </a:extLst>
            </p:cNvPr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>
              <a:extLst>
                <a:ext uri="{FF2B5EF4-FFF2-40B4-BE49-F238E27FC236}">
                  <a16:creationId xmlns:a16="http://schemas.microsoft.com/office/drawing/2014/main" id="{475C0981-870D-450E-2DC8-0F0FD448E3FA}"/>
                </a:ext>
              </a:extLst>
            </p:cNvPr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419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15311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34950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54589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74228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"/>
          <p:cNvSpPr txBox="1"/>
          <p:nvPr/>
        </p:nvSpPr>
        <p:spPr>
          <a:xfrm flipH="1">
            <a:off x="7131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Preliminary Data Research 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flipH="1">
            <a:off x="26770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Outline the project plan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 flipH="1">
            <a:off x="4646033" y="1882082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Data Scraping and Acquisition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 flipH="1">
            <a:off x="66048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Data Cleaning and Preprocessing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cxnSp>
        <p:nvCxnSpPr>
          <p:cNvPr id="392" name="Google Shape;392;p39"/>
          <p:cNvCxnSpPr>
            <a:stCxn id="384" idx="3"/>
            <a:endCxn id="385" idx="1"/>
          </p:cNvCxnSpPr>
          <p:nvPr/>
        </p:nvCxnSpPr>
        <p:spPr>
          <a:xfrm>
            <a:off x="16226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9"/>
          <p:cNvCxnSpPr>
            <a:stCxn id="385" idx="3"/>
            <a:endCxn id="386" idx="1"/>
          </p:cNvCxnSpPr>
          <p:nvPr/>
        </p:nvCxnSpPr>
        <p:spPr>
          <a:xfrm>
            <a:off x="35865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9"/>
          <p:cNvCxnSpPr>
            <a:stCxn id="386" idx="3"/>
            <a:endCxn id="387" idx="1"/>
          </p:cNvCxnSpPr>
          <p:nvPr/>
        </p:nvCxnSpPr>
        <p:spPr>
          <a:xfrm>
            <a:off x="55504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9"/>
          <p:cNvCxnSpPr>
            <a:stCxn id="384" idx="2"/>
            <a:endCxn id="396" idx="0"/>
          </p:cNvCxnSpPr>
          <p:nvPr/>
        </p:nvCxnSpPr>
        <p:spPr>
          <a:xfrm>
            <a:off x="15768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39"/>
          <p:cNvCxnSpPr>
            <a:stCxn id="385" idx="2"/>
            <a:endCxn id="398" idx="0"/>
          </p:cNvCxnSpPr>
          <p:nvPr/>
        </p:nvCxnSpPr>
        <p:spPr>
          <a:xfrm>
            <a:off x="35407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9"/>
          <p:cNvCxnSpPr>
            <a:stCxn id="386" idx="2"/>
            <a:endCxn id="400" idx="0"/>
          </p:cNvCxnSpPr>
          <p:nvPr/>
        </p:nvCxnSpPr>
        <p:spPr>
          <a:xfrm>
            <a:off x="55046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9"/>
          <p:cNvCxnSpPr>
            <a:stCxn id="387" idx="2"/>
            <a:endCxn id="402" idx="0"/>
          </p:cNvCxnSpPr>
          <p:nvPr/>
        </p:nvCxnSpPr>
        <p:spPr>
          <a:xfrm>
            <a:off x="74685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39"/>
          <p:cNvSpPr/>
          <p:nvPr/>
        </p:nvSpPr>
        <p:spPr>
          <a:xfrm>
            <a:off x="1531125" y="334855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3495025" y="334855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9"/>
          <p:cNvSpPr/>
          <p:nvPr/>
        </p:nvSpPr>
        <p:spPr>
          <a:xfrm>
            <a:off x="5458925" y="334855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9"/>
          <p:cNvSpPr/>
          <p:nvPr/>
        </p:nvSpPr>
        <p:spPr>
          <a:xfrm>
            <a:off x="7422825" y="334855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9"/>
          <p:cNvSpPr txBox="1"/>
          <p:nvPr/>
        </p:nvSpPr>
        <p:spPr>
          <a:xfrm flipH="1">
            <a:off x="713155" y="3868932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Exploratory Data Analysis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 flipH="1">
            <a:off x="2677064" y="386892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Data Visualizations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 flipH="1">
            <a:off x="4640970" y="386892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Data Insights and Discussions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 flipH="1">
            <a:off x="6604875" y="386892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Conclusion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cxnSp>
        <p:nvCxnSpPr>
          <p:cNvPr id="411" name="Google Shape;411;p39"/>
          <p:cNvCxnSpPr>
            <a:stCxn id="403" idx="3"/>
            <a:endCxn id="404" idx="1"/>
          </p:cNvCxnSpPr>
          <p:nvPr/>
        </p:nvCxnSpPr>
        <p:spPr>
          <a:xfrm>
            <a:off x="1622625" y="339430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39"/>
          <p:cNvCxnSpPr>
            <a:stCxn id="404" idx="3"/>
            <a:endCxn id="405" idx="1"/>
          </p:cNvCxnSpPr>
          <p:nvPr/>
        </p:nvCxnSpPr>
        <p:spPr>
          <a:xfrm>
            <a:off x="3586525" y="339430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39"/>
          <p:cNvCxnSpPr>
            <a:stCxn id="405" idx="3"/>
            <a:endCxn id="406" idx="1"/>
          </p:cNvCxnSpPr>
          <p:nvPr/>
        </p:nvCxnSpPr>
        <p:spPr>
          <a:xfrm>
            <a:off x="5550425" y="339430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39"/>
          <p:cNvCxnSpPr>
            <a:stCxn id="403" idx="2"/>
            <a:endCxn id="415" idx="0"/>
          </p:cNvCxnSpPr>
          <p:nvPr/>
        </p:nvCxnSpPr>
        <p:spPr>
          <a:xfrm>
            <a:off x="1576875" y="34400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39"/>
          <p:cNvCxnSpPr>
            <a:stCxn id="404" idx="2"/>
            <a:endCxn id="417" idx="0"/>
          </p:cNvCxnSpPr>
          <p:nvPr/>
        </p:nvCxnSpPr>
        <p:spPr>
          <a:xfrm>
            <a:off x="3540775" y="34400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39"/>
          <p:cNvCxnSpPr>
            <a:stCxn id="405" idx="2"/>
            <a:endCxn id="419" idx="0"/>
          </p:cNvCxnSpPr>
          <p:nvPr/>
        </p:nvCxnSpPr>
        <p:spPr>
          <a:xfrm>
            <a:off x="5504675" y="34400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39"/>
          <p:cNvCxnSpPr>
            <a:stCxn id="406" idx="2"/>
            <a:endCxn id="421" idx="0"/>
          </p:cNvCxnSpPr>
          <p:nvPr/>
        </p:nvCxnSpPr>
        <p:spPr>
          <a:xfrm>
            <a:off x="7468575" y="34400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9"/>
          <p:cNvCxnSpPr>
            <a:stCxn id="387" idx="3"/>
            <a:endCxn id="403" idx="1"/>
          </p:cNvCxnSpPr>
          <p:nvPr/>
        </p:nvCxnSpPr>
        <p:spPr>
          <a:xfrm flipH="1">
            <a:off x="1531125" y="1407450"/>
            <a:ext cx="5983200" cy="1986900"/>
          </a:xfrm>
          <a:prstGeom prst="bentConnector5">
            <a:avLst>
              <a:gd name="adj1" fmla="val -14294"/>
              <a:gd name="adj2" fmla="val 64689"/>
              <a:gd name="adj3" fmla="val 11015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39"/>
          <p:cNvGrpSpPr/>
          <p:nvPr/>
        </p:nvGrpSpPr>
        <p:grpSpPr>
          <a:xfrm>
            <a:off x="8197500" y="3204825"/>
            <a:ext cx="226500" cy="378950"/>
            <a:chOff x="7894100" y="3762250"/>
            <a:chExt cx="226500" cy="378950"/>
          </a:xfrm>
        </p:grpSpPr>
        <p:sp>
          <p:nvSpPr>
            <p:cNvPr id="424" name="Google Shape;424;p3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B06DEB4B-985B-B42B-345F-FCAA952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>
            <a:extLst>
              <a:ext uri="{FF2B5EF4-FFF2-40B4-BE49-F238E27FC236}">
                <a16:creationId xmlns:a16="http://schemas.microsoft.com/office/drawing/2014/main" id="{DC48590D-BFF1-5FA3-F350-B21C36532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517" y="2428400"/>
            <a:ext cx="6942963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Acquisition and Organization</a:t>
            </a:r>
          </a:p>
        </p:txBody>
      </p:sp>
      <p:sp>
        <p:nvSpPr>
          <p:cNvPr id="242" name="Google Shape;242;p29">
            <a:extLst>
              <a:ext uri="{FF2B5EF4-FFF2-40B4-BE49-F238E27FC236}">
                <a16:creationId xmlns:a16="http://schemas.microsoft.com/office/drawing/2014/main" id="{3FB10F3B-5CC3-0070-DB09-339BE11A76A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4720" y="1381726"/>
            <a:ext cx="1334559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43" name="Google Shape;243;p29">
            <a:extLst>
              <a:ext uri="{FF2B5EF4-FFF2-40B4-BE49-F238E27FC236}">
                <a16:creationId xmlns:a16="http://schemas.microsoft.com/office/drawing/2014/main" id="{352C9462-9019-1425-4366-B0E09DE89D26}"/>
              </a:ext>
            </a:extLst>
          </p:cNvPr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>
              <a:extLst>
                <a:ext uri="{FF2B5EF4-FFF2-40B4-BE49-F238E27FC236}">
                  <a16:creationId xmlns:a16="http://schemas.microsoft.com/office/drawing/2014/main" id="{CB7C5776-21DB-39BB-3FC1-68AE22D3902F}"/>
                </a:ext>
              </a:extLst>
            </p:cNvPr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>
              <a:extLst>
                <a:ext uri="{FF2B5EF4-FFF2-40B4-BE49-F238E27FC236}">
                  <a16:creationId xmlns:a16="http://schemas.microsoft.com/office/drawing/2014/main" id="{D4A43347-7805-983E-A952-45440F74772D}"/>
                </a:ext>
              </a:extLst>
            </p:cNvPr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>
              <a:extLst>
                <a:ext uri="{FF2B5EF4-FFF2-40B4-BE49-F238E27FC236}">
                  <a16:creationId xmlns:a16="http://schemas.microsoft.com/office/drawing/2014/main" id="{30985B51-6A7F-416B-EB27-BE3B7989E0EF}"/>
                </a:ext>
              </a:extLst>
            </p:cNvPr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>
            <a:extLst>
              <a:ext uri="{FF2B5EF4-FFF2-40B4-BE49-F238E27FC236}">
                <a16:creationId xmlns:a16="http://schemas.microsoft.com/office/drawing/2014/main" id="{A0607163-B054-9B32-216B-2EEFC85FFFFB}"/>
              </a:ext>
            </a:extLst>
          </p:cNvPr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>
              <a:extLst>
                <a:ext uri="{FF2B5EF4-FFF2-40B4-BE49-F238E27FC236}">
                  <a16:creationId xmlns:a16="http://schemas.microsoft.com/office/drawing/2014/main" id="{98F40AE2-9919-DC54-C429-F28ACF4CE11B}"/>
                </a:ext>
              </a:extLst>
            </p:cNvPr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>
              <a:extLst>
                <a:ext uri="{FF2B5EF4-FFF2-40B4-BE49-F238E27FC236}">
                  <a16:creationId xmlns:a16="http://schemas.microsoft.com/office/drawing/2014/main" id="{F7BD03A9-8772-3253-126B-FBD70FD0F3EC}"/>
                </a:ext>
              </a:extLst>
            </p:cNvPr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>
              <a:extLst>
                <a:ext uri="{FF2B5EF4-FFF2-40B4-BE49-F238E27FC236}">
                  <a16:creationId xmlns:a16="http://schemas.microsoft.com/office/drawing/2014/main" id="{CC29C573-483D-20D5-B16D-C2E2865613DC}"/>
                </a:ext>
              </a:extLst>
            </p:cNvPr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>
              <a:extLst>
                <a:ext uri="{FF2B5EF4-FFF2-40B4-BE49-F238E27FC236}">
                  <a16:creationId xmlns:a16="http://schemas.microsoft.com/office/drawing/2014/main" id="{6EFAD590-503D-3376-04F5-FC776444A0FD}"/>
                </a:ext>
              </a:extLst>
            </p:cNvPr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97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E914ADA0-BAD7-30E0-305C-979D5FAAA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2654-D1AF-8B74-4EAF-C4E2700AEFD6}"/>
              </a:ext>
            </a:extLst>
          </p:cNvPr>
          <p:cNvGrpSpPr/>
          <p:nvPr/>
        </p:nvGrpSpPr>
        <p:grpSpPr>
          <a:xfrm rot="16200000">
            <a:off x="4742487" y="4473694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93F32034-1F7A-3EA3-2ABF-C5D9DFEC6A85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1B632144-9C2F-1FE3-7380-3AA0747E0EDA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EA0D7E08-2439-9ABD-D360-53A12883273D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17BA6D47-A857-9BAD-A269-2BE466C35275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3D2F4BF-06C1-5AD6-0F82-C46C6E9B4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13" y="392043"/>
            <a:ext cx="7932106" cy="572700"/>
          </a:xfrm>
        </p:spPr>
        <p:txBody>
          <a:bodyPr/>
          <a:lstStyle/>
          <a:p>
            <a:r>
              <a:rPr lang="en-US" sz="2400"/>
              <a:t>Data Acquisition</a:t>
            </a:r>
          </a:p>
        </p:txBody>
      </p:sp>
      <p:sp>
        <p:nvSpPr>
          <p:cNvPr id="22" name="Google Shape;257;p30">
            <a:extLst>
              <a:ext uri="{FF2B5EF4-FFF2-40B4-BE49-F238E27FC236}">
                <a16:creationId xmlns:a16="http://schemas.microsoft.com/office/drawing/2014/main" id="{CAC384F3-B6AD-2139-19BD-428A77E79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6601" y="965208"/>
            <a:ext cx="3255505" cy="202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Product Details </a:t>
            </a:r>
            <a:r>
              <a:rPr lang="en-US" sz="800">
                <a:solidFill>
                  <a:schemeClr val="tx1"/>
                </a:solidFill>
              </a:rPr>
              <a:t>- Product name, brand, model and release date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Price and Discount Data </a:t>
            </a:r>
            <a:r>
              <a:rPr lang="en-US" sz="800">
                <a:solidFill>
                  <a:schemeClr val="tx1"/>
                </a:solidFill>
              </a:rPr>
              <a:t>- Current price, discount amount, and original price.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Specification Details </a:t>
            </a:r>
            <a:r>
              <a:rPr lang="en-US" sz="800">
                <a:solidFill>
                  <a:schemeClr val="tx1"/>
                </a:solidFill>
              </a:rPr>
              <a:t>- Product-specific attributes like compatibility (e.g., Xbox, PC, etc.) and wireless capabilities.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Reviews and Ratings </a:t>
            </a:r>
            <a:r>
              <a:rPr lang="en-US" sz="800">
                <a:solidFill>
                  <a:schemeClr val="tx1"/>
                </a:solidFill>
              </a:rPr>
              <a:t>– Overall ratings, Specific score for Value, Quality and Ease of use and the top Positive and Negative mentions.</a:t>
            </a:r>
            <a:endParaRPr lang="en-US" sz="800">
              <a:solidFill>
                <a:schemeClr val="accent6"/>
              </a:solidFill>
            </a:endParaRPr>
          </a:p>
        </p:txBody>
      </p:sp>
      <p:sp>
        <p:nvSpPr>
          <p:cNvPr id="23" name="Google Shape;315;p34">
            <a:extLst>
              <a:ext uri="{FF2B5EF4-FFF2-40B4-BE49-F238E27FC236}">
                <a16:creationId xmlns:a16="http://schemas.microsoft.com/office/drawing/2014/main" id="{768D9D22-085F-81EA-1CAA-571D9523C2AD}"/>
              </a:ext>
            </a:extLst>
          </p:cNvPr>
          <p:cNvSpPr txBox="1">
            <a:spLocks/>
          </p:cNvSpPr>
          <p:nvPr/>
        </p:nvSpPr>
        <p:spPr>
          <a:xfrm>
            <a:off x="5704613" y="661932"/>
            <a:ext cx="2639479" cy="3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Datapoints selected for Scraping</a:t>
            </a:r>
          </a:p>
        </p:txBody>
      </p:sp>
      <p:pic>
        <p:nvPicPr>
          <p:cNvPr id="4" name="圖片 3" descr="一張含有 文字, 電子產品, 頭戴式耳機, 螢幕擷取畫面 的圖片&#10;&#10;自動產生的描述">
            <a:extLst>
              <a:ext uri="{FF2B5EF4-FFF2-40B4-BE49-F238E27FC236}">
                <a16:creationId xmlns:a16="http://schemas.microsoft.com/office/drawing/2014/main" id="{EA75E2F7-94CE-FC06-AB25-1247BFC9A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33" r="-155" b="-22"/>
          <a:stretch/>
        </p:blipFill>
        <p:spPr>
          <a:xfrm>
            <a:off x="683026" y="956436"/>
            <a:ext cx="4276609" cy="358987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296AC86-D25C-8C98-0036-BB2BB74EE9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07" r="9554" b="-327"/>
          <a:stretch/>
        </p:blipFill>
        <p:spPr>
          <a:xfrm>
            <a:off x="5487519" y="2496386"/>
            <a:ext cx="3081039" cy="224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6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4A0C6BD6-BEE8-DA27-29EE-092119E32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F31149-4C3E-90B7-39C6-3D5E2BA2ABAA}"/>
              </a:ext>
            </a:extLst>
          </p:cNvPr>
          <p:cNvGrpSpPr/>
          <p:nvPr/>
        </p:nvGrpSpPr>
        <p:grpSpPr>
          <a:xfrm>
            <a:off x="8518006" y="4077297"/>
            <a:ext cx="134100" cy="536998"/>
            <a:chOff x="5518774" y="3918801"/>
            <a:chExt cx="134100" cy="536998"/>
          </a:xfrm>
        </p:grpSpPr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46CDC20A-75DD-9973-EFB1-DAC83D45ACD5}"/>
                </a:ext>
              </a:extLst>
            </p:cNvPr>
            <p:cNvSpPr/>
            <p:nvPr/>
          </p:nvSpPr>
          <p:spPr>
            <a:xfrm rot="5400000">
              <a:off x="5518774" y="40531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9F344944-D1F0-46EF-3639-1FFEEA7B5099}"/>
                </a:ext>
              </a:extLst>
            </p:cNvPr>
            <p:cNvSpPr/>
            <p:nvPr/>
          </p:nvSpPr>
          <p:spPr>
            <a:xfrm rot="5400000">
              <a:off x="5518774" y="3918801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54DB8169-0318-BD9A-22EE-E2FA08557C74}"/>
                </a:ext>
              </a:extLst>
            </p:cNvPr>
            <p:cNvSpPr/>
            <p:nvPr/>
          </p:nvSpPr>
          <p:spPr>
            <a:xfrm rot="5400000">
              <a:off x="5518774" y="4187400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532BA3FC-B4CF-00C7-A706-5A04775A8077}"/>
                </a:ext>
              </a:extLst>
            </p:cNvPr>
            <p:cNvSpPr/>
            <p:nvPr/>
          </p:nvSpPr>
          <p:spPr>
            <a:xfrm rot="5400000">
              <a:off x="5518774" y="4321699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557928B-1659-9CA0-5721-5E7A283F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932106" cy="572700"/>
          </a:xfrm>
        </p:spPr>
        <p:txBody>
          <a:bodyPr/>
          <a:lstStyle/>
          <a:p>
            <a:r>
              <a:rPr lang="en-US" sz="2400"/>
              <a:t>Data Acquisition – Web Scraper App</a:t>
            </a:r>
          </a:p>
        </p:txBody>
      </p:sp>
      <p:pic>
        <p:nvPicPr>
          <p:cNvPr id="2" name="圖片 1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A9779E5E-11F6-8CF7-3CA7-35F68BDB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488" b="188"/>
          <a:stretch/>
        </p:blipFill>
        <p:spPr>
          <a:xfrm>
            <a:off x="4398378" y="944973"/>
            <a:ext cx="4117178" cy="23737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8398277-C4D4-6E8A-8369-7A7FFE1B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02" b="11764"/>
          <a:stretch/>
        </p:blipFill>
        <p:spPr>
          <a:xfrm>
            <a:off x="5456635" y="3086451"/>
            <a:ext cx="734814" cy="2164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129F9B2-01B2-A675-466A-319974CFDE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43" r="25373" b="7500"/>
          <a:stretch/>
        </p:blipFill>
        <p:spPr>
          <a:xfrm>
            <a:off x="7520483" y="1237021"/>
            <a:ext cx="188177" cy="1745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1F0D31-67C4-1192-35FF-5B13B706C8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09" r="60973" b="-8333"/>
          <a:stretch/>
        </p:blipFill>
        <p:spPr>
          <a:xfrm>
            <a:off x="6493275" y="1525210"/>
            <a:ext cx="329473" cy="1908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A687594-C711-1970-B885-2E7B7C9805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5697" b="-7143"/>
          <a:stretch/>
        </p:blipFill>
        <p:spPr>
          <a:xfrm>
            <a:off x="6529606" y="1794529"/>
            <a:ext cx="278923" cy="2156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7D9116-FC5A-04F7-A0BB-ED3F792D606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894" r="39485" b="20869"/>
          <a:stretch/>
        </p:blipFill>
        <p:spPr>
          <a:xfrm>
            <a:off x="6493702" y="1236915"/>
            <a:ext cx="325973" cy="174234"/>
          </a:xfrm>
          <a:prstGeom prst="rect">
            <a:avLst/>
          </a:prstGeom>
        </p:spPr>
      </p:pic>
      <p:pic>
        <p:nvPicPr>
          <p:cNvPr id="13" name="圖片 12" descr="一張含有 文字, 字型, 螢幕擷取畫面, 數字 的圖片&#10;&#10;自動產生的描述">
            <a:extLst>
              <a:ext uri="{FF2B5EF4-FFF2-40B4-BE49-F238E27FC236}">
                <a16:creationId xmlns:a16="http://schemas.microsoft.com/office/drawing/2014/main" id="{BAD11F0D-E1A4-F995-8981-21C5B955E5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222" y="3320758"/>
            <a:ext cx="8051639" cy="12943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DB11CF3-C405-D730-4291-1BE8E7CE6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1638" y="4342073"/>
            <a:ext cx="2460826" cy="351340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0D4DCAB1-9771-BA7E-C501-19F2BB70BF2A}"/>
              </a:ext>
            </a:extLst>
          </p:cNvPr>
          <p:cNvGrpSpPr/>
          <p:nvPr/>
        </p:nvGrpSpPr>
        <p:grpSpPr>
          <a:xfrm>
            <a:off x="491924" y="942372"/>
            <a:ext cx="3906456" cy="2368953"/>
            <a:chOff x="325538" y="942372"/>
            <a:chExt cx="4572000" cy="2781300"/>
          </a:xfrm>
        </p:grpSpPr>
        <p:pic>
          <p:nvPicPr>
            <p:cNvPr id="14" name="圖片 13" descr="一張含有 文字, 螢幕擷取畫面, 字型, 數字 的圖片&#10;&#10;自動產生的描述">
              <a:extLst>
                <a:ext uri="{FF2B5EF4-FFF2-40B4-BE49-F238E27FC236}">
                  <a16:creationId xmlns:a16="http://schemas.microsoft.com/office/drawing/2014/main" id="{B75127C8-431B-BB45-8A91-283F7939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5538" y="942372"/>
              <a:ext cx="4572000" cy="2781300"/>
            </a:xfrm>
            <a:prstGeom prst="rect">
              <a:avLst/>
            </a:prstGeom>
          </p:spPr>
        </p:pic>
        <p:pic>
          <p:nvPicPr>
            <p:cNvPr id="15" name="圖片 14" descr="一張含有 文字, 字型, 螢幕擷取畫面 的圖片&#10;&#10;自動產生的描述">
              <a:extLst>
                <a:ext uri="{FF2B5EF4-FFF2-40B4-BE49-F238E27FC236}">
                  <a16:creationId xmlns:a16="http://schemas.microsoft.com/office/drawing/2014/main" id="{B5E4EDD2-1595-6595-4225-65BDDBD6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3177" r="4139" b="-909"/>
            <a:stretch/>
          </p:blipFill>
          <p:spPr>
            <a:xfrm>
              <a:off x="384075" y="1234837"/>
              <a:ext cx="4117956" cy="781953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6F1F74F-2778-902A-94A3-928713BE7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3053" t="40028" r="2399" b="2273"/>
            <a:stretch/>
          </p:blipFill>
          <p:spPr>
            <a:xfrm>
              <a:off x="1390167" y="2332209"/>
              <a:ext cx="900569" cy="181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032318"/>
      </p:ext>
    </p:extLst>
  </p:cSld>
  <p:clrMapOvr>
    <a:masterClrMapping/>
  </p:clrMapOvr>
</p:sld>
</file>

<file path=ppt/theme/theme1.xml><?xml version="1.0" encoding="utf-8"?>
<a:theme xmlns:a="http://schemas.openxmlformats.org/drawingml/2006/main" name="Game Design Agency by Slidesgo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1351</Words>
  <Application>Microsoft Office PowerPoint</Application>
  <PresentationFormat>On-screen Show (16:9)</PresentationFormat>
  <Paragraphs>185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Open Sans Light</vt:lpstr>
      <vt:lpstr>Wingdings</vt:lpstr>
      <vt:lpstr>Orbitron</vt:lpstr>
      <vt:lpstr>Georgia Pro</vt:lpstr>
      <vt:lpstr>Kanit Light</vt:lpstr>
      <vt:lpstr>Kanit</vt:lpstr>
      <vt:lpstr>Arial</vt:lpstr>
      <vt:lpstr>Aptos</vt:lpstr>
      <vt:lpstr>Raleway</vt:lpstr>
      <vt:lpstr>Game Design Agency by Slidesgo</vt:lpstr>
      <vt:lpstr>What         ’s Video Game Listings Tell Us About Customer Preferences</vt:lpstr>
      <vt:lpstr>Table of contents</vt:lpstr>
      <vt:lpstr>Introduction</vt:lpstr>
      <vt:lpstr>Introduction</vt:lpstr>
      <vt:lpstr>Project Roadmap</vt:lpstr>
      <vt:lpstr>Project Roadmap</vt:lpstr>
      <vt:lpstr>Data Acquisition and Organization</vt:lpstr>
      <vt:lpstr>Data Acquisition</vt:lpstr>
      <vt:lpstr>Data Acquisition – Web Scraper App</vt:lpstr>
      <vt:lpstr>Data Acquisition – Web Scraping Beautiful Soup</vt:lpstr>
      <vt:lpstr>Data Organization</vt:lpstr>
      <vt:lpstr>Data Organization</vt:lpstr>
      <vt:lpstr>Analysis Methods</vt:lpstr>
      <vt:lpstr>Key Methods and Tools </vt:lpstr>
      <vt:lpstr>Data Analysis and Discussion</vt:lpstr>
      <vt:lpstr>Data Visualizations - </vt:lpstr>
      <vt:lpstr>Data Visualizations - </vt:lpstr>
      <vt:lpstr>Data Visualizations - </vt:lpstr>
      <vt:lpstr>Data Visualizations - </vt:lpstr>
      <vt:lpstr>Data Visualizations - </vt:lpstr>
      <vt:lpstr>Data Visualizations - </vt:lpstr>
      <vt:lpstr>Data Visualizations - </vt:lpstr>
      <vt:lpstr>Predictive Modelling</vt:lpstr>
      <vt:lpstr>Conclusion</vt:lpstr>
      <vt:lpstr>Strategic Insights</vt:lpstr>
      <vt:lpstr>Do you have 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Shyami Govind-MSBA25A</cp:lastModifiedBy>
  <cp:revision>1</cp:revision>
  <dcterms:modified xsi:type="dcterms:W3CDTF">2024-12-08T08:09:08Z</dcterms:modified>
</cp:coreProperties>
</file>